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3" r:id="rId2"/>
    <p:sldMasterId id="2147483720" r:id="rId3"/>
    <p:sldMasterId id="2147483758" r:id="rId4"/>
    <p:sldMasterId id="2147483799" r:id="rId5"/>
  </p:sldMasterIdLst>
  <p:notesMasterIdLst>
    <p:notesMasterId r:id="rId19"/>
  </p:notesMasterIdLst>
  <p:sldIdLst>
    <p:sldId id="265" r:id="rId6"/>
    <p:sldId id="323" r:id="rId7"/>
    <p:sldId id="324" r:id="rId8"/>
    <p:sldId id="325" r:id="rId9"/>
    <p:sldId id="320" r:id="rId10"/>
    <p:sldId id="319" r:id="rId11"/>
    <p:sldId id="321" r:id="rId12"/>
    <p:sldId id="322" r:id="rId13"/>
    <p:sldId id="317" r:id="rId14"/>
    <p:sldId id="305" r:id="rId15"/>
    <p:sldId id="318" r:id="rId16"/>
    <p:sldId id="316" r:id="rId17"/>
    <p:sldId id="3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D4CCD7"/>
    <a:srgbClr val="EBE8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6000" autoAdjust="0"/>
  </p:normalViewPr>
  <p:slideViewPr>
    <p:cSldViewPr snapToGrid="0">
      <p:cViewPr varScale="1">
        <p:scale>
          <a:sx n="66" d="100"/>
          <a:sy n="66" d="100"/>
        </p:scale>
        <p:origin x="5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AA2FA6-6D0C-40C7-AD17-4E99E8527CC4}" type="doc">
      <dgm:prSet loTypeId="urn:microsoft.com/office/officeart/2005/8/layout/pyramid1" loCatId="pyramid" qsTypeId="urn:microsoft.com/office/officeart/2005/8/quickstyle/simple1" qsCatId="simple" csTypeId="urn:microsoft.com/office/officeart/2005/8/colors/accent3_5" csCatId="accent3" phldr="1"/>
      <dgm:spPr/>
      <dgm:t>
        <a:bodyPr/>
        <a:lstStyle/>
        <a:p>
          <a:endParaRPr lang="en-US"/>
        </a:p>
      </dgm:t>
    </dgm:pt>
    <dgm:pt modelId="{B76AA518-DE43-4A22-8E28-D38F1078DD3C}">
      <dgm:prSet phldrT="[Text]" custT="1"/>
      <dgm:spPr>
        <a:xfrm>
          <a:off x="3364285" y="0"/>
          <a:ext cx="1682142" cy="1083733"/>
        </a:xfrm>
        <a:solidFill>
          <a:srgbClr val="A5A5A5">
            <a:alpha val="9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endParaRPr lang="en-US" sz="1500" b="1" dirty="0" smtClean="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endParaRPr>
        </a:p>
        <a:p>
          <a:endParaRPr lang="en-US" sz="1500" b="1" dirty="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endParaRPr>
        </a:p>
      </dgm:t>
    </dgm:pt>
    <dgm:pt modelId="{F9DBB3AE-88C5-4EE6-80C5-D51967429925}" type="parTrans" cxnId="{5423AF16-4C71-4AED-86E0-CA89CE6F7FD3}">
      <dgm:prSet/>
      <dgm:spPr/>
      <dgm:t>
        <a:bodyPr/>
        <a:lstStyle/>
        <a:p>
          <a:endParaRPr lang="en-US"/>
        </a:p>
      </dgm:t>
    </dgm:pt>
    <dgm:pt modelId="{BA024FA8-D1A1-472E-8285-580DFE260E68}" type="sibTrans" cxnId="{5423AF16-4C71-4AED-86E0-CA89CE6F7FD3}">
      <dgm:prSet/>
      <dgm:spPr/>
      <dgm:t>
        <a:bodyPr/>
        <a:lstStyle/>
        <a:p>
          <a:endParaRPr lang="en-US"/>
        </a:p>
      </dgm:t>
    </dgm:pt>
    <dgm:pt modelId="{45542CDC-91AC-4D6E-BCE5-C85F2589ECA0}">
      <dgm:prSet phldrT="[Text]" custT="1"/>
      <dgm:spPr>
        <a:xfrm>
          <a:off x="841071" y="3251200"/>
          <a:ext cx="6728570" cy="1083733"/>
        </a:xfrm>
        <a:solidFill>
          <a:srgbClr val="A5A5A5">
            <a:alpha val="90000"/>
            <a:hueOff val="0"/>
            <a:satOff val="0"/>
            <a:lumOff val="0"/>
            <a:alphaOff val="-30000"/>
          </a:srgbClr>
        </a:solidFill>
        <a:ln w="12700" cap="flat" cmpd="sng" algn="ctr">
          <a:solidFill>
            <a:sysClr val="window" lastClr="FFFFFF">
              <a:hueOff val="0"/>
              <a:satOff val="0"/>
              <a:lumOff val="0"/>
              <a:alphaOff val="0"/>
            </a:sysClr>
          </a:solidFill>
          <a:prstDash val="solid"/>
          <a:miter lim="800000"/>
        </a:ln>
        <a:effectLst/>
      </dgm:spPr>
      <dgm:t>
        <a:bodyPr/>
        <a:lstStyle/>
        <a:p>
          <a:r>
            <a:rPr lang="en-US" sz="2000" b="1" dirty="0" smtClean="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rPr>
            <a:t>    Tier 2 Accelerator</a:t>
          </a:r>
          <a:r>
            <a:rPr lang="en-US" sz="1800" b="1" dirty="0" smtClean="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rPr>
            <a:t>s</a:t>
          </a:r>
          <a:br>
            <a:rPr lang="en-US" sz="1800" b="1" dirty="0" smtClean="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rPr>
          </a:br>
          <a:endParaRPr lang="en-US" sz="1800" b="1" dirty="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endParaRPr>
        </a:p>
      </dgm:t>
    </dgm:pt>
    <dgm:pt modelId="{9906E9C1-FD7E-40A3-BB78-BA13B1E7E14D}" type="parTrans" cxnId="{F2DEB94C-D623-444D-B46D-7086FB426F19}">
      <dgm:prSet/>
      <dgm:spPr/>
      <dgm:t>
        <a:bodyPr/>
        <a:lstStyle/>
        <a:p>
          <a:endParaRPr lang="en-US"/>
        </a:p>
      </dgm:t>
    </dgm:pt>
    <dgm:pt modelId="{70AFDF2B-216D-4C4D-A565-A1A49C4B4EDB}" type="sibTrans" cxnId="{F2DEB94C-D623-444D-B46D-7086FB426F19}">
      <dgm:prSet/>
      <dgm:spPr/>
      <dgm:t>
        <a:bodyPr/>
        <a:lstStyle/>
        <a:p>
          <a:endParaRPr lang="en-US"/>
        </a:p>
      </dgm:t>
    </dgm:pt>
    <dgm:pt modelId="{D54F3EC9-A7CD-4013-8251-561B73256050}">
      <dgm:prSet phldrT="[Text]" custT="1"/>
      <dgm:spPr>
        <a:xfrm>
          <a:off x="0" y="4334933"/>
          <a:ext cx="8410713" cy="1083733"/>
        </a:xfrm>
        <a:solidFill>
          <a:srgbClr val="A5A5A5">
            <a:alpha val="90000"/>
            <a:hueOff val="0"/>
            <a:satOff val="0"/>
            <a:lumOff val="0"/>
            <a:alphaOff val="-40000"/>
          </a:srgbClr>
        </a:solidFill>
        <a:ln w="12700" cap="flat" cmpd="sng" algn="ctr">
          <a:solidFill>
            <a:sysClr val="window" lastClr="FFFFFF">
              <a:hueOff val="0"/>
              <a:satOff val="0"/>
              <a:lumOff val="0"/>
              <a:alphaOff val="0"/>
            </a:sysClr>
          </a:solidFill>
          <a:prstDash val="solid"/>
          <a:miter lim="800000"/>
        </a:ln>
        <a:effectLst/>
      </dgm:spPr>
      <dgm:t>
        <a:bodyPr/>
        <a:lstStyle/>
        <a:p>
          <a:r>
            <a:rPr lang="en-US" sz="2000" b="1" dirty="0" smtClean="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rPr>
            <a:t>       100,000 startups on BizSpar</a:t>
          </a:r>
          <a:r>
            <a:rPr lang="en-US" sz="1800" b="1" dirty="0" smtClean="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rPr>
            <a:t>k</a:t>
          </a:r>
          <a:endParaRPr lang="en-US" sz="1800" b="1" dirty="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endParaRPr>
        </a:p>
      </dgm:t>
    </dgm:pt>
    <dgm:pt modelId="{94B80AF4-6D45-45ED-9B9A-4F32B5B2394B}" type="parTrans" cxnId="{C1A882B6-DEB2-41D2-989F-924BB23C903A}">
      <dgm:prSet/>
      <dgm:spPr/>
      <dgm:t>
        <a:bodyPr/>
        <a:lstStyle/>
        <a:p>
          <a:endParaRPr lang="en-US"/>
        </a:p>
      </dgm:t>
    </dgm:pt>
    <dgm:pt modelId="{CE6F10FA-B942-41C6-BB3A-7ACC24178CB4}" type="sibTrans" cxnId="{C1A882B6-DEB2-41D2-989F-924BB23C903A}">
      <dgm:prSet/>
      <dgm:spPr/>
      <dgm:t>
        <a:bodyPr/>
        <a:lstStyle/>
        <a:p>
          <a:endParaRPr lang="en-US"/>
        </a:p>
      </dgm:t>
    </dgm:pt>
    <dgm:pt modelId="{AF887D46-D96F-43DD-B011-5844594D7BCB}">
      <dgm:prSet phldrT="[Text]" custT="1"/>
      <dgm:spPr>
        <a:xfrm>
          <a:off x="2523213" y="1083733"/>
          <a:ext cx="3364285" cy="1083733"/>
        </a:xfrm>
        <a:solidFill>
          <a:srgbClr val="A5A5A5">
            <a:alpha val="90000"/>
            <a:hueOff val="0"/>
            <a:satOff val="0"/>
            <a:lumOff val="0"/>
            <a:alphaOff val="-10000"/>
          </a:srgbClr>
        </a:solidFill>
        <a:ln w="12700" cap="flat" cmpd="sng" algn="ctr">
          <a:solidFill>
            <a:sysClr val="window" lastClr="FFFFFF">
              <a:hueOff val="0"/>
              <a:satOff val="0"/>
              <a:lumOff val="0"/>
              <a:alphaOff val="0"/>
            </a:sysClr>
          </a:solidFill>
          <a:prstDash val="solid"/>
          <a:miter lim="800000"/>
        </a:ln>
        <a:effectLst/>
      </dgm:spPr>
      <dgm:t>
        <a:bodyPr/>
        <a:lstStyle/>
        <a:p>
          <a:endParaRPr lang="en-US" sz="1800" b="1" dirty="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endParaRPr>
        </a:p>
      </dgm:t>
    </dgm:pt>
    <dgm:pt modelId="{80C7EC03-3CB5-49A3-A2A9-8E3FF224E18F}" type="parTrans" cxnId="{D77B85A2-1F09-4174-957C-8188FF76356B}">
      <dgm:prSet/>
      <dgm:spPr/>
      <dgm:t>
        <a:bodyPr/>
        <a:lstStyle/>
        <a:p>
          <a:endParaRPr lang="en-US"/>
        </a:p>
      </dgm:t>
    </dgm:pt>
    <dgm:pt modelId="{392D931B-5B6F-4A3C-B25C-EDBE97C52D97}" type="sibTrans" cxnId="{D77B85A2-1F09-4174-957C-8188FF76356B}">
      <dgm:prSet/>
      <dgm:spPr/>
      <dgm:t>
        <a:bodyPr/>
        <a:lstStyle/>
        <a:p>
          <a:endParaRPr lang="en-US"/>
        </a:p>
      </dgm:t>
    </dgm:pt>
    <dgm:pt modelId="{89BB129B-2D9B-4762-8765-94C247A8E7B9}">
      <dgm:prSet phldrT="[Text]" custT="1"/>
      <dgm:spPr>
        <a:xfrm>
          <a:off x="1682142" y="2167466"/>
          <a:ext cx="5046427" cy="1083733"/>
        </a:xfrm>
        <a:solidFill>
          <a:srgbClr val="A5A5A5">
            <a:alpha val="90000"/>
            <a:hueOff val="0"/>
            <a:satOff val="0"/>
            <a:lumOff val="0"/>
            <a:alphaOff val="-20000"/>
          </a:srgbClr>
        </a:solidFill>
        <a:ln w="12700" cap="flat" cmpd="sng" algn="ctr">
          <a:solidFill>
            <a:sysClr val="window" lastClr="FFFFFF">
              <a:hueOff val="0"/>
              <a:satOff val="0"/>
              <a:lumOff val="0"/>
              <a:alphaOff val="0"/>
            </a:sysClr>
          </a:solidFill>
          <a:prstDash val="solid"/>
          <a:miter lim="800000"/>
        </a:ln>
        <a:effectLst/>
      </dgm:spPr>
      <dgm:t>
        <a:bodyPr/>
        <a:lstStyle/>
        <a:p>
          <a:r>
            <a:rPr lang="en-US" sz="2000" b="1" dirty="0" smtClean="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rPr>
            <a:t>    Tier 1 Accelerators</a:t>
          </a:r>
          <a:br>
            <a:rPr lang="en-US" sz="2000" b="1" dirty="0" smtClean="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rPr>
          </a:br>
          <a:endParaRPr lang="en-US" sz="2000" b="1" dirty="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endParaRPr>
        </a:p>
      </dgm:t>
    </dgm:pt>
    <dgm:pt modelId="{1814C5E5-E538-408A-AB75-E9E7A8976268}" type="parTrans" cxnId="{C885361A-3ADC-4858-8D9D-E8A518728A1A}">
      <dgm:prSet/>
      <dgm:spPr/>
      <dgm:t>
        <a:bodyPr/>
        <a:lstStyle/>
        <a:p>
          <a:endParaRPr lang="en-US"/>
        </a:p>
      </dgm:t>
    </dgm:pt>
    <dgm:pt modelId="{2FB8DAEC-A477-428E-BE48-EC5DEBD993B3}" type="sibTrans" cxnId="{C885361A-3ADC-4858-8D9D-E8A518728A1A}">
      <dgm:prSet/>
      <dgm:spPr/>
      <dgm:t>
        <a:bodyPr/>
        <a:lstStyle/>
        <a:p>
          <a:endParaRPr lang="en-US"/>
        </a:p>
      </dgm:t>
    </dgm:pt>
    <dgm:pt modelId="{F6B85C95-7CA3-4EF1-95BC-8E3CA468ABD1}" type="pres">
      <dgm:prSet presAssocID="{D8AA2FA6-6D0C-40C7-AD17-4E99E8527CC4}" presName="Name0" presStyleCnt="0">
        <dgm:presLayoutVars>
          <dgm:dir/>
          <dgm:animLvl val="lvl"/>
          <dgm:resizeHandles val="exact"/>
        </dgm:presLayoutVars>
      </dgm:prSet>
      <dgm:spPr/>
      <dgm:t>
        <a:bodyPr/>
        <a:lstStyle/>
        <a:p>
          <a:endParaRPr lang="en-US"/>
        </a:p>
      </dgm:t>
    </dgm:pt>
    <dgm:pt modelId="{61F0A8E3-9DA6-40BC-9685-ED66F323ADAA}" type="pres">
      <dgm:prSet presAssocID="{B76AA518-DE43-4A22-8E28-D38F1078DD3C}" presName="Name8" presStyleCnt="0"/>
      <dgm:spPr/>
    </dgm:pt>
    <dgm:pt modelId="{B64F04E1-0574-4959-9A9A-6541DA40B93B}" type="pres">
      <dgm:prSet presAssocID="{B76AA518-DE43-4A22-8E28-D38F1078DD3C}" presName="level" presStyleLbl="node1" presStyleIdx="0" presStyleCnt="5">
        <dgm:presLayoutVars>
          <dgm:chMax val="1"/>
          <dgm:bulletEnabled val="1"/>
        </dgm:presLayoutVars>
      </dgm:prSet>
      <dgm:spPr>
        <a:prstGeom prst="trapezoid">
          <a:avLst>
            <a:gd name="adj" fmla="val 77609"/>
          </a:avLst>
        </a:prstGeom>
      </dgm:spPr>
      <dgm:t>
        <a:bodyPr/>
        <a:lstStyle/>
        <a:p>
          <a:endParaRPr lang="en-US"/>
        </a:p>
      </dgm:t>
    </dgm:pt>
    <dgm:pt modelId="{81C3F0D9-6FC5-4FBB-A194-DB73B2881CB2}" type="pres">
      <dgm:prSet presAssocID="{B76AA518-DE43-4A22-8E28-D38F1078DD3C}" presName="levelTx" presStyleLbl="revTx" presStyleIdx="0" presStyleCnt="0">
        <dgm:presLayoutVars>
          <dgm:chMax val="1"/>
          <dgm:bulletEnabled val="1"/>
        </dgm:presLayoutVars>
      </dgm:prSet>
      <dgm:spPr/>
      <dgm:t>
        <a:bodyPr/>
        <a:lstStyle/>
        <a:p>
          <a:endParaRPr lang="en-US"/>
        </a:p>
      </dgm:t>
    </dgm:pt>
    <dgm:pt modelId="{E9D08F22-5A50-453B-B960-E4601DC3A590}" type="pres">
      <dgm:prSet presAssocID="{AF887D46-D96F-43DD-B011-5844594D7BCB}" presName="Name8" presStyleCnt="0"/>
      <dgm:spPr/>
    </dgm:pt>
    <dgm:pt modelId="{0728CC2B-49A2-46E2-9251-2748D45091EC}" type="pres">
      <dgm:prSet presAssocID="{AF887D46-D96F-43DD-B011-5844594D7BCB}" presName="level" presStyleLbl="node1" presStyleIdx="1" presStyleCnt="5" custLinFactNeighborX="404" custLinFactNeighborY="995">
        <dgm:presLayoutVars>
          <dgm:chMax val="1"/>
          <dgm:bulletEnabled val="1"/>
        </dgm:presLayoutVars>
      </dgm:prSet>
      <dgm:spPr>
        <a:prstGeom prst="trapezoid">
          <a:avLst>
            <a:gd name="adj" fmla="val 77609"/>
          </a:avLst>
        </a:prstGeom>
      </dgm:spPr>
      <dgm:t>
        <a:bodyPr/>
        <a:lstStyle/>
        <a:p>
          <a:endParaRPr lang="en-US"/>
        </a:p>
      </dgm:t>
    </dgm:pt>
    <dgm:pt modelId="{872C5795-6ED9-4851-AD86-927B92B16FF8}" type="pres">
      <dgm:prSet presAssocID="{AF887D46-D96F-43DD-B011-5844594D7BCB}" presName="levelTx" presStyleLbl="revTx" presStyleIdx="0" presStyleCnt="0">
        <dgm:presLayoutVars>
          <dgm:chMax val="1"/>
          <dgm:bulletEnabled val="1"/>
        </dgm:presLayoutVars>
      </dgm:prSet>
      <dgm:spPr/>
      <dgm:t>
        <a:bodyPr/>
        <a:lstStyle/>
        <a:p>
          <a:endParaRPr lang="en-US"/>
        </a:p>
      </dgm:t>
    </dgm:pt>
    <dgm:pt modelId="{02AB2CE9-9AC1-4F63-8E32-28F2941454A2}" type="pres">
      <dgm:prSet presAssocID="{89BB129B-2D9B-4762-8765-94C247A8E7B9}" presName="Name8" presStyleCnt="0"/>
      <dgm:spPr/>
    </dgm:pt>
    <dgm:pt modelId="{7862CC87-17C8-4189-95D2-5C234E5340AE}" type="pres">
      <dgm:prSet presAssocID="{89BB129B-2D9B-4762-8765-94C247A8E7B9}" presName="level" presStyleLbl="node1" presStyleIdx="2" presStyleCnt="5">
        <dgm:presLayoutVars>
          <dgm:chMax val="1"/>
          <dgm:bulletEnabled val="1"/>
        </dgm:presLayoutVars>
      </dgm:prSet>
      <dgm:spPr>
        <a:prstGeom prst="trapezoid">
          <a:avLst>
            <a:gd name="adj" fmla="val 77609"/>
          </a:avLst>
        </a:prstGeom>
      </dgm:spPr>
      <dgm:t>
        <a:bodyPr/>
        <a:lstStyle/>
        <a:p>
          <a:endParaRPr lang="en-US"/>
        </a:p>
      </dgm:t>
    </dgm:pt>
    <dgm:pt modelId="{23B3ABA0-C989-493D-8654-6BEA1D6732F3}" type="pres">
      <dgm:prSet presAssocID="{89BB129B-2D9B-4762-8765-94C247A8E7B9}" presName="levelTx" presStyleLbl="revTx" presStyleIdx="0" presStyleCnt="0">
        <dgm:presLayoutVars>
          <dgm:chMax val="1"/>
          <dgm:bulletEnabled val="1"/>
        </dgm:presLayoutVars>
      </dgm:prSet>
      <dgm:spPr/>
      <dgm:t>
        <a:bodyPr/>
        <a:lstStyle/>
        <a:p>
          <a:endParaRPr lang="en-US"/>
        </a:p>
      </dgm:t>
    </dgm:pt>
    <dgm:pt modelId="{20D7E575-6BF9-420C-BF19-38250EA1A95C}" type="pres">
      <dgm:prSet presAssocID="{45542CDC-91AC-4D6E-BCE5-C85F2589ECA0}" presName="Name8" presStyleCnt="0"/>
      <dgm:spPr/>
    </dgm:pt>
    <dgm:pt modelId="{9DA734D4-6691-4251-8BE1-AFE87A647F79}" type="pres">
      <dgm:prSet presAssocID="{45542CDC-91AC-4D6E-BCE5-C85F2589ECA0}" presName="level" presStyleLbl="node1" presStyleIdx="3" presStyleCnt="5">
        <dgm:presLayoutVars>
          <dgm:chMax val="1"/>
          <dgm:bulletEnabled val="1"/>
        </dgm:presLayoutVars>
      </dgm:prSet>
      <dgm:spPr>
        <a:prstGeom prst="trapezoid">
          <a:avLst>
            <a:gd name="adj" fmla="val 77609"/>
          </a:avLst>
        </a:prstGeom>
      </dgm:spPr>
      <dgm:t>
        <a:bodyPr/>
        <a:lstStyle/>
        <a:p>
          <a:endParaRPr lang="en-US"/>
        </a:p>
      </dgm:t>
    </dgm:pt>
    <dgm:pt modelId="{766E5DB8-44E8-4EB4-B627-64DA16324546}" type="pres">
      <dgm:prSet presAssocID="{45542CDC-91AC-4D6E-BCE5-C85F2589ECA0}" presName="levelTx" presStyleLbl="revTx" presStyleIdx="0" presStyleCnt="0">
        <dgm:presLayoutVars>
          <dgm:chMax val="1"/>
          <dgm:bulletEnabled val="1"/>
        </dgm:presLayoutVars>
      </dgm:prSet>
      <dgm:spPr/>
      <dgm:t>
        <a:bodyPr/>
        <a:lstStyle/>
        <a:p>
          <a:endParaRPr lang="en-US"/>
        </a:p>
      </dgm:t>
    </dgm:pt>
    <dgm:pt modelId="{8A6D2FD1-145A-4846-92CA-8794F8B104F0}" type="pres">
      <dgm:prSet presAssocID="{D54F3EC9-A7CD-4013-8251-561B73256050}" presName="Name8" presStyleCnt="0"/>
      <dgm:spPr/>
    </dgm:pt>
    <dgm:pt modelId="{06379106-344F-49F4-B124-0D5968F41103}" type="pres">
      <dgm:prSet presAssocID="{D54F3EC9-A7CD-4013-8251-561B73256050}" presName="level" presStyleLbl="node1" presStyleIdx="4" presStyleCnt="5">
        <dgm:presLayoutVars>
          <dgm:chMax val="1"/>
          <dgm:bulletEnabled val="1"/>
        </dgm:presLayoutVars>
      </dgm:prSet>
      <dgm:spPr>
        <a:prstGeom prst="trapezoid">
          <a:avLst>
            <a:gd name="adj" fmla="val 77609"/>
          </a:avLst>
        </a:prstGeom>
      </dgm:spPr>
      <dgm:t>
        <a:bodyPr/>
        <a:lstStyle/>
        <a:p>
          <a:endParaRPr lang="en-US"/>
        </a:p>
      </dgm:t>
    </dgm:pt>
    <dgm:pt modelId="{F8C41D7C-7C50-4018-AB60-359AAD3F323A}" type="pres">
      <dgm:prSet presAssocID="{D54F3EC9-A7CD-4013-8251-561B73256050}" presName="levelTx" presStyleLbl="revTx" presStyleIdx="0" presStyleCnt="0">
        <dgm:presLayoutVars>
          <dgm:chMax val="1"/>
          <dgm:bulletEnabled val="1"/>
        </dgm:presLayoutVars>
      </dgm:prSet>
      <dgm:spPr/>
      <dgm:t>
        <a:bodyPr/>
        <a:lstStyle/>
        <a:p>
          <a:endParaRPr lang="en-US"/>
        </a:p>
      </dgm:t>
    </dgm:pt>
  </dgm:ptLst>
  <dgm:cxnLst>
    <dgm:cxn modelId="{5423AF16-4C71-4AED-86E0-CA89CE6F7FD3}" srcId="{D8AA2FA6-6D0C-40C7-AD17-4E99E8527CC4}" destId="{B76AA518-DE43-4A22-8E28-D38F1078DD3C}" srcOrd="0" destOrd="0" parTransId="{F9DBB3AE-88C5-4EE6-80C5-D51967429925}" sibTransId="{BA024FA8-D1A1-472E-8285-580DFE260E68}"/>
    <dgm:cxn modelId="{D77B85A2-1F09-4174-957C-8188FF76356B}" srcId="{D8AA2FA6-6D0C-40C7-AD17-4E99E8527CC4}" destId="{AF887D46-D96F-43DD-B011-5844594D7BCB}" srcOrd="1" destOrd="0" parTransId="{80C7EC03-3CB5-49A3-A2A9-8E3FF224E18F}" sibTransId="{392D931B-5B6F-4A3C-B25C-EDBE97C52D97}"/>
    <dgm:cxn modelId="{E8133C91-4B81-43F4-8D6C-22B72435095D}" type="presOf" srcId="{D8AA2FA6-6D0C-40C7-AD17-4E99E8527CC4}" destId="{F6B85C95-7CA3-4EF1-95BC-8E3CA468ABD1}" srcOrd="0" destOrd="0" presId="urn:microsoft.com/office/officeart/2005/8/layout/pyramid1"/>
    <dgm:cxn modelId="{C885361A-3ADC-4858-8D9D-E8A518728A1A}" srcId="{D8AA2FA6-6D0C-40C7-AD17-4E99E8527CC4}" destId="{89BB129B-2D9B-4762-8765-94C247A8E7B9}" srcOrd="2" destOrd="0" parTransId="{1814C5E5-E538-408A-AB75-E9E7A8976268}" sibTransId="{2FB8DAEC-A477-428E-BE48-EC5DEBD993B3}"/>
    <dgm:cxn modelId="{B42A97AB-B53D-4A07-8F94-6A6B2A94381F}" type="presOf" srcId="{B76AA518-DE43-4A22-8E28-D38F1078DD3C}" destId="{81C3F0D9-6FC5-4FBB-A194-DB73B2881CB2}" srcOrd="1" destOrd="0" presId="urn:microsoft.com/office/officeart/2005/8/layout/pyramid1"/>
    <dgm:cxn modelId="{DB2EE6C6-1EBD-4084-A35B-8C3B5A3F4E6B}" type="presOf" srcId="{45542CDC-91AC-4D6E-BCE5-C85F2589ECA0}" destId="{9DA734D4-6691-4251-8BE1-AFE87A647F79}" srcOrd="0" destOrd="0" presId="urn:microsoft.com/office/officeart/2005/8/layout/pyramid1"/>
    <dgm:cxn modelId="{666B42C5-657B-44D5-9F46-80F105E6DEE1}" type="presOf" srcId="{89BB129B-2D9B-4762-8765-94C247A8E7B9}" destId="{23B3ABA0-C989-493D-8654-6BEA1D6732F3}" srcOrd="1" destOrd="0" presId="urn:microsoft.com/office/officeart/2005/8/layout/pyramid1"/>
    <dgm:cxn modelId="{21689F91-3541-45A0-83EB-3272AF8FE115}" type="presOf" srcId="{AF887D46-D96F-43DD-B011-5844594D7BCB}" destId="{872C5795-6ED9-4851-AD86-927B92B16FF8}" srcOrd="1" destOrd="0" presId="urn:microsoft.com/office/officeart/2005/8/layout/pyramid1"/>
    <dgm:cxn modelId="{646D4CC4-4CB7-468F-92E3-18035EDC7D7C}" type="presOf" srcId="{D54F3EC9-A7CD-4013-8251-561B73256050}" destId="{F8C41D7C-7C50-4018-AB60-359AAD3F323A}" srcOrd="1" destOrd="0" presId="urn:microsoft.com/office/officeart/2005/8/layout/pyramid1"/>
    <dgm:cxn modelId="{24DE3B98-1D92-48CA-969D-115FA0886EF0}" type="presOf" srcId="{AF887D46-D96F-43DD-B011-5844594D7BCB}" destId="{0728CC2B-49A2-46E2-9251-2748D45091EC}" srcOrd="0" destOrd="0" presId="urn:microsoft.com/office/officeart/2005/8/layout/pyramid1"/>
    <dgm:cxn modelId="{F2DEB94C-D623-444D-B46D-7086FB426F19}" srcId="{D8AA2FA6-6D0C-40C7-AD17-4E99E8527CC4}" destId="{45542CDC-91AC-4D6E-BCE5-C85F2589ECA0}" srcOrd="3" destOrd="0" parTransId="{9906E9C1-FD7E-40A3-BB78-BA13B1E7E14D}" sibTransId="{70AFDF2B-216D-4C4D-A565-A1A49C4B4EDB}"/>
    <dgm:cxn modelId="{D1A63F33-3896-4CE4-9921-75456B96E22D}" type="presOf" srcId="{B76AA518-DE43-4A22-8E28-D38F1078DD3C}" destId="{B64F04E1-0574-4959-9A9A-6541DA40B93B}" srcOrd="0" destOrd="0" presId="urn:microsoft.com/office/officeart/2005/8/layout/pyramid1"/>
    <dgm:cxn modelId="{C6F75ED9-AC41-4EBC-9263-DB3CD584D5F3}" type="presOf" srcId="{89BB129B-2D9B-4762-8765-94C247A8E7B9}" destId="{7862CC87-17C8-4189-95D2-5C234E5340AE}" srcOrd="0" destOrd="0" presId="urn:microsoft.com/office/officeart/2005/8/layout/pyramid1"/>
    <dgm:cxn modelId="{C1A882B6-DEB2-41D2-989F-924BB23C903A}" srcId="{D8AA2FA6-6D0C-40C7-AD17-4E99E8527CC4}" destId="{D54F3EC9-A7CD-4013-8251-561B73256050}" srcOrd="4" destOrd="0" parTransId="{94B80AF4-6D45-45ED-9B9A-4F32B5B2394B}" sibTransId="{CE6F10FA-B942-41C6-BB3A-7ACC24178CB4}"/>
    <dgm:cxn modelId="{086F9D68-C863-494D-AB1E-6B9F0F1A2645}" type="presOf" srcId="{D54F3EC9-A7CD-4013-8251-561B73256050}" destId="{06379106-344F-49F4-B124-0D5968F41103}" srcOrd="0" destOrd="0" presId="urn:microsoft.com/office/officeart/2005/8/layout/pyramid1"/>
    <dgm:cxn modelId="{41B3826A-D395-4A3A-A343-BE20E1D70833}" type="presOf" srcId="{45542CDC-91AC-4D6E-BCE5-C85F2589ECA0}" destId="{766E5DB8-44E8-4EB4-B627-64DA16324546}" srcOrd="1" destOrd="0" presId="urn:microsoft.com/office/officeart/2005/8/layout/pyramid1"/>
    <dgm:cxn modelId="{0B85F5F0-0573-47CE-9EE8-63EBC247D7F5}" type="presParOf" srcId="{F6B85C95-7CA3-4EF1-95BC-8E3CA468ABD1}" destId="{61F0A8E3-9DA6-40BC-9685-ED66F323ADAA}" srcOrd="0" destOrd="0" presId="urn:microsoft.com/office/officeart/2005/8/layout/pyramid1"/>
    <dgm:cxn modelId="{3AF6C63F-551F-483B-B896-6C25977DB5E4}" type="presParOf" srcId="{61F0A8E3-9DA6-40BC-9685-ED66F323ADAA}" destId="{B64F04E1-0574-4959-9A9A-6541DA40B93B}" srcOrd="0" destOrd="0" presId="urn:microsoft.com/office/officeart/2005/8/layout/pyramid1"/>
    <dgm:cxn modelId="{3FAEB8BB-575B-4DDE-9231-CCB99942BBF7}" type="presParOf" srcId="{61F0A8E3-9DA6-40BC-9685-ED66F323ADAA}" destId="{81C3F0D9-6FC5-4FBB-A194-DB73B2881CB2}" srcOrd="1" destOrd="0" presId="urn:microsoft.com/office/officeart/2005/8/layout/pyramid1"/>
    <dgm:cxn modelId="{C22018C4-17B2-476E-9344-ED32F43411F5}" type="presParOf" srcId="{F6B85C95-7CA3-4EF1-95BC-8E3CA468ABD1}" destId="{E9D08F22-5A50-453B-B960-E4601DC3A590}" srcOrd="1" destOrd="0" presId="urn:microsoft.com/office/officeart/2005/8/layout/pyramid1"/>
    <dgm:cxn modelId="{869329D5-0310-4E45-81ED-FDA39CE91A7E}" type="presParOf" srcId="{E9D08F22-5A50-453B-B960-E4601DC3A590}" destId="{0728CC2B-49A2-46E2-9251-2748D45091EC}" srcOrd="0" destOrd="0" presId="urn:microsoft.com/office/officeart/2005/8/layout/pyramid1"/>
    <dgm:cxn modelId="{27EDCACD-F7FB-4727-9540-85D4E395C99F}" type="presParOf" srcId="{E9D08F22-5A50-453B-B960-E4601DC3A590}" destId="{872C5795-6ED9-4851-AD86-927B92B16FF8}" srcOrd="1" destOrd="0" presId="urn:microsoft.com/office/officeart/2005/8/layout/pyramid1"/>
    <dgm:cxn modelId="{F8785BF8-C191-413F-A19B-C6D5315AF14B}" type="presParOf" srcId="{F6B85C95-7CA3-4EF1-95BC-8E3CA468ABD1}" destId="{02AB2CE9-9AC1-4F63-8E32-28F2941454A2}" srcOrd="2" destOrd="0" presId="urn:microsoft.com/office/officeart/2005/8/layout/pyramid1"/>
    <dgm:cxn modelId="{985F2C1F-4A55-49BA-B557-1C76F70DAEDB}" type="presParOf" srcId="{02AB2CE9-9AC1-4F63-8E32-28F2941454A2}" destId="{7862CC87-17C8-4189-95D2-5C234E5340AE}" srcOrd="0" destOrd="0" presId="urn:microsoft.com/office/officeart/2005/8/layout/pyramid1"/>
    <dgm:cxn modelId="{6316FA23-0366-4A50-ABEB-C4AA9FEA0694}" type="presParOf" srcId="{02AB2CE9-9AC1-4F63-8E32-28F2941454A2}" destId="{23B3ABA0-C989-493D-8654-6BEA1D6732F3}" srcOrd="1" destOrd="0" presId="urn:microsoft.com/office/officeart/2005/8/layout/pyramid1"/>
    <dgm:cxn modelId="{D09D469C-7439-4E37-B3A7-B7DFE0348792}" type="presParOf" srcId="{F6B85C95-7CA3-4EF1-95BC-8E3CA468ABD1}" destId="{20D7E575-6BF9-420C-BF19-38250EA1A95C}" srcOrd="3" destOrd="0" presId="urn:microsoft.com/office/officeart/2005/8/layout/pyramid1"/>
    <dgm:cxn modelId="{849C8FE3-64B4-4025-AFC4-FD65DA4007B3}" type="presParOf" srcId="{20D7E575-6BF9-420C-BF19-38250EA1A95C}" destId="{9DA734D4-6691-4251-8BE1-AFE87A647F79}" srcOrd="0" destOrd="0" presId="urn:microsoft.com/office/officeart/2005/8/layout/pyramid1"/>
    <dgm:cxn modelId="{3F687860-9FDA-4BE7-9777-9882264528D2}" type="presParOf" srcId="{20D7E575-6BF9-420C-BF19-38250EA1A95C}" destId="{766E5DB8-44E8-4EB4-B627-64DA16324546}" srcOrd="1" destOrd="0" presId="urn:microsoft.com/office/officeart/2005/8/layout/pyramid1"/>
    <dgm:cxn modelId="{BAE65168-B0F6-42A6-95B3-CCC19A93BFA4}" type="presParOf" srcId="{F6B85C95-7CA3-4EF1-95BC-8E3CA468ABD1}" destId="{8A6D2FD1-145A-4846-92CA-8794F8B104F0}" srcOrd="4" destOrd="0" presId="urn:microsoft.com/office/officeart/2005/8/layout/pyramid1"/>
    <dgm:cxn modelId="{ED13D90F-1A64-497A-9FEE-1BE0942CE193}" type="presParOf" srcId="{8A6D2FD1-145A-4846-92CA-8794F8B104F0}" destId="{06379106-344F-49F4-B124-0D5968F41103}" srcOrd="0" destOrd="0" presId="urn:microsoft.com/office/officeart/2005/8/layout/pyramid1"/>
    <dgm:cxn modelId="{0C3E4F77-19DC-4376-8990-F7D82F11952F}" type="presParOf" srcId="{8A6D2FD1-145A-4846-92CA-8794F8B104F0}" destId="{F8C41D7C-7C50-4018-AB60-359AAD3F323A}"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4F04E1-0574-4959-9A9A-6541DA40B93B}">
      <dsp:nvSpPr>
        <dsp:cNvPr id="0" name=""/>
        <dsp:cNvSpPr/>
      </dsp:nvSpPr>
      <dsp:spPr>
        <a:xfrm>
          <a:off x="3177487" y="0"/>
          <a:ext cx="1588743" cy="1061997"/>
        </a:xfrm>
        <a:prstGeom prst="trapezoid">
          <a:avLst>
            <a:gd name="adj" fmla="val 77609"/>
          </a:avLst>
        </a:prstGeom>
        <a:solidFill>
          <a:srgbClr val="A5A5A5">
            <a:alpha val="9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endParaRPr lang="en-US" sz="1500" b="1" kern="1200" dirty="0" smtClean="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endParaRPr>
        </a:p>
        <a:p>
          <a:pPr lvl="0" algn="ctr" defTabSz="666750">
            <a:lnSpc>
              <a:spcPct val="90000"/>
            </a:lnSpc>
            <a:spcBef>
              <a:spcPct val="0"/>
            </a:spcBef>
            <a:spcAft>
              <a:spcPct val="35000"/>
            </a:spcAft>
          </a:pPr>
          <a:endParaRPr lang="en-US" sz="1500" b="1" kern="1200" dirty="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endParaRPr>
        </a:p>
      </dsp:txBody>
      <dsp:txXfrm>
        <a:off x="3177487" y="0"/>
        <a:ext cx="1588743" cy="1061997"/>
      </dsp:txXfrm>
    </dsp:sp>
    <dsp:sp modelId="{0728CC2B-49A2-46E2-9251-2748D45091EC}">
      <dsp:nvSpPr>
        <dsp:cNvPr id="0" name=""/>
        <dsp:cNvSpPr/>
      </dsp:nvSpPr>
      <dsp:spPr>
        <a:xfrm>
          <a:off x="2395952" y="1072563"/>
          <a:ext cx="3177487" cy="1061997"/>
        </a:xfrm>
        <a:prstGeom prst="trapezoid">
          <a:avLst>
            <a:gd name="adj" fmla="val 77609"/>
          </a:avLst>
        </a:prstGeom>
        <a:solidFill>
          <a:srgbClr val="A5A5A5">
            <a:alpha val="90000"/>
            <a:hueOff val="0"/>
            <a:satOff val="0"/>
            <a:lumOff val="0"/>
            <a:alphaOff val="-10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b="1" kern="1200" dirty="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endParaRPr>
        </a:p>
      </dsp:txBody>
      <dsp:txXfrm>
        <a:off x="2952012" y="1072563"/>
        <a:ext cx="2065366" cy="1061997"/>
      </dsp:txXfrm>
    </dsp:sp>
    <dsp:sp modelId="{7862CC87-17C8-4189-95D2-5C234E5340AE}">
      <dsp:nvSpPr>
        <dsp:cNvPr id="0" name=""/>
        <dsp:cNvSpPr/>
      </dsp:nvSpPr>
      <dsp:spPr>
        <a:xfrm>
          <a:off x="1588743" y="2123994"/>
          <a:ext cx="4766230" cy="1061997"/>
        </a:xfrm>
        <a:prstGeom prst="trapezoid">
          <a:avLst>
            <a:gd name="adj" fmla="val 77609"/>
          </a:avLst>
        </a:prstGeom>
        <a:solidFill>
          <a:srgbClr val="A5A5A5">
            <a:alpha val="90000"/>
            <a:hueOff val="0"/>
            <a:satOff val="0"/>
            <a:lumOff val="0"/>
            <a:alphaOff val="-20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smtClean="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rPr>
            <a:t>    Tier 1 Accelerators</a:t>
          </a:r>
          <a:br>
            <a:rPr lang="en-US" sz="2000" b="1" kern="1200" dirty="0" smtClean="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rPr>
          </a:br>
          <a:endParaRPr lang="en-US" sz="2000" b="1" kern="1200" dirty="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endParaRPr>
        </a:p>
      </dsp:txBody>
      <dsp:txXfrm>
        <a:off x="2422833" y="2123994"/>
        <a:ext cx="3098050" cy="1061997"/>
      </dsp:txXfrm>
    </dsp:sp>
    <dsp:sp modelId="{9DA734D4-6691-4251-8BE1-AFE87A647F79}">
      <dsp:nvSpPr>
        <dsp:cNvPr id="0" name=""/>
        <dsp:cNvSpPr/>
      </dsp:nvSpPr>
      <dsp:spPr>
        <a:xfrm>
          <a:off x="794371" y="3185990"/>
          <a:ext cx="6354974" cy="1061997"/>
        </a:xfrm>
        <a:prstGeom prst="trapezoid">
          <a:avLst>
            <a:gd name="adj" fmla="val 77609"/>
          </a:avLst>
        </a:prstGeom>
        <a:solidFill>
          <a:srgbClr val="A5A5A5">
            <a:alpha val="90000"/>
            <a:hueOff val="0"/>
            <a:satOff val="0"/>
            <a:lumOff val="0"/>
            <a:alphaOff val="-30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smtClean="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rPr>
            <a:t>    Tier 2 Accelerator</a:t>
          </a:r>
          <a:r>
            <a:rPr lang="en-US" sz="1800" b="1" kern="1200" dirty="0" smtClean="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rPr>
            <a:t>s</a:t>
          </a:r>
          <a:br>
            <a:rPr lang="en-US" sz="1800" b="1" kern="1200" dirty="0" smtClean="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rPr>
          </a:br>
          <a:endParaRPr lang="en-US" sz="1800" b="1" kern="1200" dirty="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endParaRPr>
        </a:p>
      </dsp:txBody>
      <dsp:txXfrm>
        <a:off x="1906492" y="3185990"/>
        <a:ext cx="4130733" cy="1061997"/>
      </dsp:txXfrm>
    </dsp:sp>
    <dsp:sp modelId="{06379106-344F-49F4-B124-0D5968F41103}">
      <dsp:nvSpPr>
        <dsp:cNvPr id="0" name=""/>
        <dsp:cNvSpPr/>
      </dsp:nvSpPr>
      <dsp:spPr>
        <a:xfrm>
          <a:off x="0" y="4247988"/>
          <a:ext cx="7943718" cy="1061997"/>
        </a:xfrm>
        <a:prstGeom prst="trapezoid">
          <a:avLst>
            <a:gd name="adj" fmla="val 77609"/>
          </a:avLst>
        </a:prstGeom>
        <a:solidFill>
          <a:srgbClr val="A5A5A5">
            <a:alpha val="90000"/>
            <a:hueOff val="0"/>
            <a:satOff val="0"/>
            <a:lumOff val="0"/>
            <a:alphaOff val="-40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smtClean="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rPr>
            <a:t>       100,000 startups on BizSpar</a:t>
          </a:r>
          <a:r>
            <a:rPr lang="en-US" sz="1800" b="1" kern="1200" dirty="0" smtClean="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rPr>
            <a:t>k</a:t>
          </a:r>
          <a:endParaRPr lang="en-US" sz="1800" b="1" kern="1200" dirty="0">
            <a:solidFill>
              <a:sysClr val="windowText" lastClr="000000">
                <a:hueOff val="0"/>
                <a:satOff val="0"/>
                <a:lumOff val="0"/>
                <a:alphaOff val="0"/>
              </a:sysClr>
            </a:solidFill>
            <a:latin typeface="Segoe UI" panose="020B0502040204020203" pitchFamily="34" charset="0"/>
            <a:ea typeface="+mn-ea"/>
            <a:cs typeface="Segoe UI" panose="020B0502040204020203" pitchFamily="34" charset="0"/>
          </a:endParaRPr>
        </a:p>
      </dsp:txBody>
      <dsp:txXfrm>
        <a:off x="1390150" y="4247988"/>
        <a:ext cx="5163416" cy="106199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8AECA1-0068-463C-8E18-7FC03C484D86}" type="datetimeFigureOut">
              <a:rPr lang="en-US" smtClean="0"/>
              <a:t>11/16/2015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15B6D5-A27B-4DFA-BE79-41BC38723963}" type="slidenum">
              <a:rPr lang="en-US" smtClean="0"/>
              <a:t>‹#›</a:t>
            </a:fld>
            <a:endParaRPr lang="en-US"/>
          </a:p>
        </p:txBody>
      </p:sp>
    </p:spTree>
    <p:extLst>
      <p:ext uri="{BB962C8B-B14F-4D97-AF65-F5344CB8AC3E}">
        <p14:creationId xmlns:p14="http://schemas.microsoft.com/office/powerpoint/2010/main" val="3139416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Association_for_the_Advancement_of_Artificial_Intelligence" TargetMode="External"/><Relationship Id="rId13" Type="http://schemas.openxmlformats.org/officeDocument/2006/relationships/hyperlink" Target="http://www.aaai.org/Awards/feigenbaum.php" TargetMode="External"/><Relationship Id="rId3" Type="http://schemas.openxmlformats.org/officeDocument/2006/relationships/hyperlink" Target="https://en.wikipedia.org/wiki/Stanford_University" TargetMode="External"/><Relationship Id="rId7" Type="http://schemas.openxmlformats.org/officeDocument/2006/relationships/hyperlink" Target="https://en.wikipedia.org/wiki/Microsoft_Research" TargetMode="External"/><Relationship Id="rId12" Type="http://schemas.openxmlformats.org/officeDocument/2006/relationships/hyperlink" Target="https://en.wikipedia.org/wiki/Eric_Horvitz#cite_note-3"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Microsoft" TargetMode="External"/><Relationship Id="rId11" Type="http://schemas.openxmlformats.org/officeDocument/2006/relationships/hyperlink" Target="https://en.wikipedia.org/wiki/American_Association_for_the_Advancement_of_Science" TargetMode="External"/><Relationship Id="rId5" Type="http://schemas.openxmlformats.org/officeDocument/2006/relationships/hyperlink" Target="http://research.microsoft.com/en-us/um/people/horvitz/horvitzdiss.pdf" TargetMode="External"/><Relationship Id="rId15" Type="http://schemas.openxmlformats.org/officeDocument/2006/relationships/hyperlink" Target="https://en.wikipedia.org/wiki/Computing_Community_Consortium" TargetMode="External"/><Relationship Id="rId10" Type="http://schemas.openxmlformats.org/officeDocument/2006/relationships/hyperlink" Target="https://en.wikipedia.org/wiki/American_Academy_of_Arts_and_Sciences" TargetMode="External"/><Relationship Id="rId4" Type="http://schemas.openxmlformats.org/officeDocument/2006/relationships/hyperlink" Target="https://en.wikipedia.org/wiki/Eric_Horvitz#cite_note-2" TargetMode="External"/><Relationship Id="rId9" Type="http://schemas.openxmlformats.org/officeDocument/2006/relationships/hyperlink" Target="https://en.wikipedia.org/wiki/National_Academy_of_Engineering" TargetMode="External"/><Relationship Id="rId14" Type="http://schemas.openxmlformats.org/officeDocument/2006/relationships/hyperlink" Target="https://en.wikipedia.org/wiki/Allen_Institute_for_Artificial_Intelligenc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15B6D5-A27B-4DFA-BE79-41BC38723963}" type="slidenum">
              <a:rPr lang="en-US" smtClean="0"/>
              <a:t>2</a:t>
            </a:fld>
            <a:endParaRPr lang="en-US"/>
          </a:p>
        </p:txBody>
      </p:sp>
    </p:spTree>
    <p:extLst>
      <p:ext uri="{BB962C8B-B14F-4D97-AF65-F5344CB8AC3E}">
        <p14:creationId xmlns:p14="http://schemas.microsoft.com/office/powerpoint/2010/main" val="3926319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Microsoft has been working on machine</a:t>
            </a:r>
            <a:r>
              <a:rPr lang="en-US" baseline="0" dirty="0" smtClean="0"/>
              <a:t> learning for over two decades. We formed Microsoft research back in 1991 to tackle the tough problems internally that we’re enabling you to tackle yourselves today.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When we think of learning from experience – past data + human input – a great example is Hotmail. Back in 1997, external email was a relatively new concept. There wasn’t a lot to go on in terms of what email the customer wants and what they do not. With the rise of email, also came spam – and lots of it. Some of those issues were easy – like Nigerian princes we learned pretty quickly don’t give away their fortunes to strangers. But what about “free offer” – maybe that free offer is something the customer always wanted. Maybe it’s something they’d never want. But that’s where the “human input” part comes in as data is being collected – that takes the form of the actual user of the email service saying “yes, this is junk” or “no, I want this” and then the data scientist learning in aggregate and making tweaks to the underlying model in response.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And we kept going with that learning – relying on past data and human input to solve problems like the best way home, which search results are most meaningful to the user and one of the toughest ones to tackle with Kinect. Kinect’s past data was all in the lab – we didn’t have a product in market that captured user input and translated that to active game play so we had to make up the variables. But that only takes us so far. The researchers told me that one thing they didn’t consider was people answering the phone while playing. This happens a lot – and Kinect at first was translating this as a wild motion in the game play – essentially crashing people’s cars or any number of unintended consequences. That was the human input we rely on, which allowed us to learn quickly and adjust the underlying model to ensure that answering the phone would not be considered part of the game moving forward.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Skype translator is another huge machine learning problem to solve if you think of all the ways a person who is speaking English can pronounce the same word – tom-A-to or tom-AH-to – that’s the same word in French so Skype has to adjust quickly to ensure all the millions of variables are considered.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But what about using all this learning to </a:t>
            </a:r>
            <a:r>
              <a:rPr lang="en-US" b="1" baseline="0" dirty="0" smtClean="0"/>
              <a:t>predict what’s next</a:t>
            </a:r>
            <a:r>
              <a:rPr lang="en-US" baseline="0" dirty="0" smtClean="0"/>
              <a:t>? Many of the same algorithms running behind the scenes of our products in market today are available within Azure ML, allowing you to take your own past data and learn from it what will happen in the future for your business. </a:t>
            </a:r>
          </a:p>
          <a:p>
            <a:pPr marL="0" indent="0">
              <a:buFont typeface="Arial" panose="020B0604020202020204" pitchFamily="34" charset="0"/>
              <a:buNone/>
            </a:pPr>
            <a:endParaRPr lang="en-US"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11/17/2015 7:46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59667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Lee has also done a lot with deep neural networks.  Dr. Peter Lee, Corporate Vice President, Microsoft Research, is responsible for Microsoft Research New Experiences and Technologies, or MSR </a:t>
            </a:r>
            <a:r>
              <a:rPr lang="en-US" dirty="0" err="1" smtClean="0"/>
              <a:t>NExT</a:t>
            </a:r>
            <a:r>
              <a:rPr lang="en-US" dirty="0" smtClean="0"/>
              <a:t>, an organization of world-class researchers, engineers, and designers devoted to creating potentially disruptive technologies for Microsoft and the world. While </a:t>
            </a:r>
            <a:r>
              <a:rPr lang="en-US" dirty="0" err="1" smtClean="0"/>
              <a:t>NExT</a:t>
            </a:r>
            <a:r>
              <a:rPr lang="en-US" dirty="0" smtClean="0"/>
              <a:t> will continue to advance the field of computing research and produce work with significant scholarly impact, its priority is developing technologies that benefit Microsoft and the world more broadly. </a:t>
            </a:r>
          </a:p>
          <a:p>
            <a:r>
              <a:rPr lang="en-US" dirty="0" smtClean="0"/>
              <a:t>In this role, Lee oversees Microsoft Research Asia, Microsoft Research Technologies, FUSE Labs, and Microsoft Research Special Projects, along with several incubation project teams.</a:t>
            </a:r>
          </a:p>
          <a:p>
            <a:r>
              <a:rPr lang="en-US" dirty="0" smtClean="0"/>
              <a:t>Prior to joining Microsoft, Lee has held key positions in both government and academia. His most recent position was at the Defense Advanced Research Projects Agency (DARPA), where he founded and directed a major technology office that supported research in computing and related areas in the social and physical sciences. One of the highlights of his work at DARPA was the DARPA Network Challenge, which mobilized millions of people worldwide in a hunt for red weather balloons — a unique experiment in social media and open innovation that fundamentally altered the thinking throughout the Department of Defense on the power of social networks.</a:t>
            </a:r>
          </a:p>
          <a:p>
            <a:r>
              <a:rPr lang="en-US" dirty="0" smtClean="0"/>
              <a:t>Before DARPA, Lee served as head of Carnegie Mellon University's nationally top-ranked computer science department.</a:t>
            </a:r>
          </a:p>
          <a:p>
            <a:endParaRPr lang="en-US" dirty="0" smtClean="0"/>
          </a:p>
          <a:p>
            <a:r>
              <a:rPr lang="en-US" dirty="0" smtClean="0"/>
              <a:t>“I honestly can't think of any recent product development that Microsoft has been involved in that hasn't involved machine learning,” says Microsoft’s director of research, Peter Lee, who left DARPA to run Microsoft’s research arm. “Everything we do now is influenced, one way or another, by machine learning.” </a:t>
            </a:r>
          </a:p>
          <a:p>
            <a:endParaRPr lang="en-US" dirty="0" smtClean="0"/>
          </a:p>
          <a:p>
            <a:pPr rtl="0"/>
            <a:r>
              <a:rPr lang="en-US" dirty="0" smtClean="0">
                <a:effectLst/>
              </a:rPr>
              <a:t>Horvitz received his PhD in 1990 and his MD degree at </a:t>
            </a:r>
            <a:r>
              <a:rPr lang="en-US" dirty="0" smtClean="0">
                <a:effectLst/>
                <a:hlinkClick r:id="rId3" tooltip="Stanford University"/>
              </a:rPr>
              <a:t>Stanford University</a:t>
            </a:r>
            <a:r>
              <a:rPr lang="en-US" dirty="0" smtClean="0">
                <a:effectLst/>
              </a:rPr>
              <a:t>.</a:t>
            </a:r>
            <a:r>
              <a:rPr lang="en-US" b="0" i="0" baseline="30000" dirty="0" smtClean="0">
                <a:effectLst/>
                <a:hlinkClick r:id="rId4"/>
              </a:rPr>
              <a:t>[2]</a:t>
            </a:r>
            <a:r>
              <a:rPr lang="en-US" dirty="0" smtClean="0">
                <a:effectLst/>
              </a:rPr>
              <a:t> His doctoral dissertation, </a:t>
            </a:r>
            <a:r>
              <a:rPr lang="en-US" i="1" dirty="0" smtClean="0">
                <a:effectLst/>
                <a:hlinkClick r:id="rId5"/>
              </a:rPr>
              <a:t>Computation and action under bounded resources</a:t>
            </a:r>
            <a:r>
              <a:rPr lang="en-US" dirty="0" smtClean="0">
                <a:effectLst/>
              </a:rPr>
              <a:t>, and follow-on research introduced models of bounded rationality founded in probability and decision theory. He did his doctoral work under advisors Ronald A. Howard, George B. </a:t>
            </a:r>
            <a:r>
              <a:rPr lang="en-US" dirty="0" err="1" smtClean="0">
                <a:effectLst/>
              </a:rPr>
              <a:t>Dantzig</a:t>
            </a:r>
            <a:r>
              <a:rPr lang="en-US" dirty="0" smtClean="0">
                <a:effectLst/>
              </a:rPr>
              <a:t>, Edward H. </a:t>
            </a:r>
            <a:r>
              <a:rPr lang="en-US" dirty="0" err="1" smtClean="0">
                <a:effectLst/>
              </a:rPr>
              <a:t>Shortliffe</a:t>
            </a:r>
            <a:r>
              <a:rPr lang="en-US" dirty="0" smtClean="0">
                <a:effectLst/>
              </a:rPr>
              <a:t>, and Patrick </a:t>
            </a:r>
            <a:r>
              <a:rPr lang="en-US" dirty="0" err="1" smtClean="0">
                <a:effectLst/>
              </a:rPr>
              <a:t>Suppes</a:t>
            </a:r>
            <a:r>
              <a:rPr lang="en-US" dirty="0" smtClean="0">
                <a:effectLst/>
              </a:rPr>
              <a:t>.</a:t>
            </a:r>
          </a:p>
          <a:p>
            <a:pPr rtl="0"/>
            <a:r>
              <a:rPr lang="en-US" dirty="0" smtClean="0">
                <a:effectLst/>
              </a:rPr>
              <a:t>He is currently Technical Fellow at </a:t>
            </a:r>
            <a:r>
              <a:rPr lang="en-US" dirty="0" smtClean="0">
                <a:effectLst/>
                <a:hlinkClick r:id="rId6" tooltip="Microsoft"/>
              </a:rPr>
              <a:t>Microsoft</a:t>
            </a:r>
            <a:r>
              <a:rPr lang="en-US" dirty="0" smtClean="0">
                <a:effectLst/>
              </a:rPr>
              <a:t>, where he serves as director of </a:t>
            </a:r>
            <a:r>
              <a:rPr lang="en-US" dirty="0" smtClean="0">
                <a:effectLst/>
                <a:hlinkClick r:id="rId7" tooltip="Microsoft Research"/>
              </a:rPr>
              <a:t>Microsoft Research</a:t>
            </a:r>
            <a:r>
              <a:rPr lang="en-US" dirty="0" smtClean="0">
                <a:effectLst/>
              </a:rPr>
              <a:t>'s main Redmond lab. He has been elected Fellow of the </a:t>
            </a:r>
            <a:r>
              <a:rPr lang="en-US" dirty="0" smtClean="0">
                <a:effectLst/>
                <a:hlinkClick r:id="rId8" tooltip="Association for the Advancement of Artificial Intelligence"/>
              </a:rPr>
              <a:t>Association for the Advancement of Artificial Intelligence</a:t>
            </a:r>
            <a:r>
              <a:rPr lang="en-US" dirty="0" smtClean="0">
                <a:effectLst/>
              </a:rPr>
              <a:t> (AAAI), the </a:t>
            </a:r>
            <a:r>
              <a:rPr lang="en-US" dirty="0" smtClean="0">
                <a:effectLst/>
                <a:hlinkClick r:id="rId9" tooltip="National Academy of Engineering"/>
              </a:rPr>
              <a:t>National Academy of Engineering</a:t>
            </a:r>
            <a:r>
              <a:rPr lang="en-US" dirty="0" smtClean="0">
                <a:effectLst/>
              </a:rPr>
              <a:t> (NAE), the </a:t>
            </a:r>
            <a:r>
              <a:rPr lang="en-US" dirty="0" smtClean="0">
                <a:effectLst/>
                <a:hlinkClick r:id="rId10" tooltip="American Academy of Arts and Sciences"/>
              </a:rPr>
              <a:t>American Academy of Arts and Sciences</a:t>
            </a:r>
            <a:r>
              <a:rPr lang="en-US" dirty="0" smtClean="0">
                <a:effectLst/>
              </a:rPr>
              <a:t>, and of the </a:t>
            </a:r>
            <a:r>
              <a:rPr lang="en-US" dirty="0" smtClean="0">
                <a:effectLst/>
                <a:hlinkClick r:id="rId11" tooltip="American Association for the Advancement of Science"/>
              </a:rPr>
              <a:t>American Association for the Advancement of Science</a:t>
            </a:r>
            <a:r>
              <a:rPr lang="en-US" dirty="0" smtClean="0">
                <a:effectLst/>
              </a:rPr>
              <a:t> (AAAS). He was elected to the ACM CHI Academy in 2013 and ACM Fellow 2014 </a:t>
            </a:r>
            <a:r>
              <a:rPr lang="en-US" i="1" dirty="0" smtClean="0">
                <a:effectLst/>
              </a:rPr>
              <a:t>For contributions to artificial intelligence, and human-computer interaction.</a:t>
            </a:r>
            <a:r>
              <a:rPr lang="en-US" b="0" i="0" baseline="30000" dirty="0" smtClean="0">
                <a:effectLst/>
                <a:hlinkClick r:id="rId12"/>
              </a:rPr>
              <a:t>[3]</a:t>
            </a:r>
            <a:endParaRPr lang="en-US" dirty="0" smtClean="0">
              <a:effectLst/>
            </a:endParaRPr>
          </a:p>
          <a:p>
            <a:pPr rtl="0"/>
            <a:r>
              <a:rPr lang="en-US" dirty="0" smtClean="0">
                <a:effectLst/>
              </a:rPr>
              <a:t>He was awarded the </a:t>
            </a:r>
            <a:r>
              <a:rPr lang="en-US" dirty="0" err="1" smtClean="0">
                <a:effectLst/>
                <a:hlinkClick r:id="rId13"/>
              </a:rPr>
              <a:t>Feigenbaum</a:t>
            </a:r>
            <a:r>
              <a:rPr lang="en-US" dirty="0" smtClean="0">
                <a:effectLst/>
                <a:hlinkClick r:id="rId13"/>
              </a:rPr>
              <a:t> Prize</a:t>
            </a:r>
            <a:r>
              <a:rPr lang="en-US" dirty="0" smtClean="0">
                <a:effectLst/>
              </a:rPr>
              <a:t>, a biennial award for sustained and high-impact contributions to the field of artificial intelligence through the development of computational models of perception, reflection and action, and their application in time-critical decision making, and intelligent information, traffic, and healthcare systems.</a:t>
            </a:r>
          </a:p>
          <a:p>
            <a:pPr rtl="0"/>
            <a:r>
              <a:rPr lang="en-US" dirty="0" smtClean="0">
                <a:effectLst/>
              </a:rPr>
              <a:t>He serves on the Scientific Advisory Committee of the </a:t>
            </a:r>
            <a:r>
              <a:rPr lang="en-US" dirty="0" smtClean="0">
                <a:effectLst/>
                <a:hlinkClick r:id="rId14" tooltip="Allen Institute for Artificial Intelligence"/>
              </a:rPr>
              <a:t>Allen Institute for Artificial Intelligence</a:t>
            </a:r>
            <a:r>
              <a:rPr lang="en-US" dirty="0" smtClean="0">
                <a:effectLst/>
              </a:rPr>
              <a:t> (AI2) and is also chair of the Section on Information, Computing, and Communications of the American Association for the Advancement of Science (AAAS).</a:t>
            </a:r>
          </a:p>
          <a:p>
            <a:pPr rtl="0"/>
            <a:r>
              <a:rPr lang="en-US" dirty="0" smtClean="0">
                <a:effectLst/>
              </a:rPr>
              <a:t>He has served as president of the Association for the Advancement of AI (AAAI), on the NSF Computer &amp; Information Science &amp; Engineering (CISE) Advisory Board, and on the council of the </a:t>
            </a:r>
            <a:r>
              <a:rPr lang="en-US" dirty="0" smtClean="0">
                <a:effectLst/>
                <a:hlinkClick r:id="rId15" tooltip="Computing Community Consortium"/>
              </a:rPr>
              <a:t>Computing Community Consortium</a:t>
            </a:r>
            <a:r>
              <a:rPr lang="en-US" dirty="0" smtClean="0">
                <a:effectLst/>
              </a:rPr>
              <a:t> (CCC).</a:t>
            </a:r>
          </a:p>
          <a:p>
            <a:endParaRPr lang="en-US" dirty="0" smtClean="0"/>
          </a:p>
          <a:p>
            <a:endParaRPr lang="en-US" dirty="0" smtClean="0"/>
          </a:p>
          <a:p>
            <a:r>
              <a:rPr lang="en-US" dirty="0" smtClean="0"/>
              <a:t>The last several years, you could describe it as machine learning meets health/biology. We like to find problems where it’s high impact, important for society, and where there’s no solution yet. We like to come in, work with scientists and get a feel for what they’re doing, see where they’re lacking the tools to do what they want to do, and fill those gaps.</a:t>
            </a:r>
            <a:endParaRPr lang="en-US" dirty="0"/>
          </a:p>
        </p:txBody>
      </p:sp>
      <p:sp>
        <p:nvSpPr>
          <p:cNvPr id="4" name="Slide Number Placeholder 3"/>
          <p:cNvSpPr>
            <a:spLocks noGrp="1"/>
          </p:cNvSpPr>
          <p:nvPr>
            <p:ph type="sldNum" sz="quarter" idx="10"/>
          </p:nvPr>
        </p:nvSpPr>
        <p:spPr/>
        <p:txBody>
          <a:bodyPr/>
          <a:lstStyle/>
          <a:p>
            <a:fld id="{BB15B6D5-A27B-4DFA-BE79-41BC38723963}" type="slidenum">
              <a:rPr lang="en-US" smtClean="0"/>
              <a:t>7</a:t>
            </a:fld>
            <a:endParaRPr lang="en-US"/>
          </a:p>
        </p:txBody>
      </p:sp>
    </p:spTree>
    <p:extLst>
      <p:ext uri="{BB962C8B-B14F-4D97-AF65-F5344CB8AC3E}">
        <p14:creationId xmlns:p14="http://schemas.microsoft.com/office/powerpoint/2010/main" val="2871401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Comp Advantage?   Microsoft is uniquely positioned to help startups grow through every stage of their lifecycle.   AWS or GCE can’t do this.   </a:t>
            </a:r>
          </a:p>
          <a:p>
            <a:endParaRPr lang="en-US" baseline="0" dirty="0" smtClean="0"/>
          </a:p>
          <a:p>
            <a:r>
              <a:rPr lang="en-US" baseline="0" dirty="0" smtClean="0"/>
              <a:t>We informally do a lot in the discovery stage through informal activities in the ecosystem … we focus heavily on validation … and we are going to add on to the alumni and cap program this year.   </a:t>
            </a:r>
          </a:p>
        </p:txBody>
      </p:sp>
      <p:sp>
        <p:nvSpPr>
          <p:cNvPr id="4" name="Footer Placeholder 3"/>
          <p:cNvSpPr>
            <a:spLocks noGrp="1"/>
          </p:cNvSpPr>
          <p:nvPr>
            <p:ph type="ftr" sz="quarter" idx="10"/>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D8926346-AA48-487C-B516-E9A1BAE841EB}" type="datetime1">
              <a:rPr lang="en-US" smtClean="0">
                <a:solidFill>
                  <a:prstClr val="black"/>
                </a:solidFill>
              </a:rPr>
              <a:pPr/>
              <a:t>11/16/2015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095088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a:t>
            </a:r>
            <a:r>
              <a:rPr lang="en-US" baseline="0" dirty="0" smtClean="0"/>
              <a:t> started ….</a:t>
            </a:r>
          </a:p>
          <a:p>
            <a:endParaRPr lang="en-US" baseline="0" dirty="0" smtClean="0"/>
          </a:p>
          <a:p>
            <a:r>
              <a:rPr lang="en-US" baseline="0" dirty="0" smtClean="0"/>
              <a:t>But then I asked what could we do more of or differently ….</a:t>
            </a:r>
            <a:endParaRPr lang="en-US" dirty="0"/>
          </a:p>
        </p:txBody>
      </p:sp>
      <p:sp>
        <p:nvSpPr>
          <p:cNvPr id="4" name="Slide Number Placeholder 3"/>
          <p:cNvSpPr>
            <a:spLocks noGrp="1"/>
          </p:cNvSpPr>
          <p:nvPr>
            <p:ph type="sldNum" sz="quarter" idx="10"/>
          </p:nvPr>
        </p:nvSpPr>
        <p:spPr/>
        <p:txBody>
          <a:bodyPr/>
          <a:lstStyle/>
          <a:p>
            <a:fld id="{BB15B6D5-A27B-4DFA-BE79-41BC38723963}" type="slidenum">
              <a:rPr lang="en-US" smtClean="0"/>
              <a:t>11</a:t>
            </a:fld>
            <a:endParaRPr lang="en-US"/>
          </a:p>
        </p:txBody>
      </p:sp>
    </p:spTree>
    <p:extLst>
      <p:ext uri="{BB962C8B-B14F-4D97-AF65-F5344CB8AC3E}">
        <p14:creationId xmlns:p14="http://schemas.microsoft.com/office/powerpoint/2010/main" val="1165957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D8926346-AA48-487C-B516-E9A1BAE841EB}" type="datetime1">
              <a:rPr lang="en-US" smtClean="0">
                <a:solidFill>
                  <a:prstClr val="black"/>
                </a:solidFill>
              </a:rPr>
              <a:pPr/>
              <a:t>11/16/2015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1809154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41.emf"/><Relationship Id="rId4" Type="http://schemas.openxmlformats.org/officeDocument/2006/relationships/oleObject" Target="../embeddings/oleObject2.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41.emf"/><Relationship Id="rId4" Type="http://schemas.openxmlformats.org/officeDocument/2006/relationships/oleObject" Target="../embeddings/oleObject3.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41.emf"/><Relationship Id="rId4" Type="http://schemas.openxmlformats.org/officeDocument/2006/relationships/oleObject" Target="../embeddings/oleObject4.bin"/></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41.emf"/><Relationship Id="rId4" Type="http://schemas.openxmlformats.org/officeDocument/2006/relationships/oleObject" Target="../embeddings/oleObject5.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41.emf"/><Relationship Id="rId4" Type="http://schemas.openxmlformats.org/officeDocument/2006/relationships/oleObject" Target="../embeddings/oleObject6.bin"/></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41.emf"/><Relationship Id="rId4" Type="http://schemas.openxmlformats.org/officeDocument/2006/relationships/oleObject" Target="../embeddings/oleObject7.bin"/></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41.emf"/><Relationship Id="rId4" Type="http://schemas.openxmlformats.org/officeDocument/2006/relationships/oleObject" Target="../embeddings/oleObject8.bin"/></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41.emf"/><Relationship Id="rId4" Type="http://schemas.openxmlformats.org/officeDocument/2006/relationships/oleObject" Target="../embeddings/oleObject9.bin"/></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41.emf"/><Relationship Id="rId4" Type="http://schemas.openxmlformats.org/officeDocument/2006/relationships/oleObject" Target="../embeddings/oleObject10.bin"/></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41.emf"/><Relationship Id="rId4" Type="http://schemas.openxmlformats.org/officeDocument/2006/relationships/oleObject" Target="../embeddings/oleObject11.bin"/></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43.png"/><Relationship Id="rId5" Type="http://schemas.openxmlformats.org/officeDocument/2006/relationships/image" Target="../media/image41.emf"/><Relationship Id="rId4" Type="http://schemas.openxmlformats.org/officeDocument/2006/relationships/oleObject" Target="../embeddings/oleObject12.bin"/></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25.png"/><Relationship Id="rId5" Type="http://schemas.openxmlformats.org/officeDocument/2006/relationships/image" Target="../media/image41.emf"/><Relationship Id="rId4" Type="http://schemas.openxmlformats.org/officeDocument/2006/relationships/oleObject" Target="../embeddings/oleObject13.bin"/></Relationships>
</file>

<file path=ppt/slideLayouts/_rels/slideLayout14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41.emf"/><Relationship Id="rId4" Type="http://schemas.openxmlformats.org/officeDocument/2006/relationships/oleObject" Target="../embeddings/oleObject14.bin"/></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4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9" cy="1794661"/>
          </a:xfrm>
          <a:noFill/>
        </p:spPr>
        <p:txBody>
          <a:bodyPr lIns="146292" tIns="109720" rIns="146292" bIns="109720">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2" y="2075843"/>
            <a:ext cx="9860611" cy="1801436"/>
          </a:xfrm>
          <a:noFill/>
        </p:spPr>
        <p:txBody>
          <a:bodyPr lIns="146292" tIns="91434" rIns="146292" bIns="91434" anchor="t" anchorCtr="0"/>
          <a:lstStyle>
            <a:lvl1pPr>
              <a:defRPr sz="5900" spc="-99"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6" y="471123"/>
            <a:ext cx="2507472" cy="537212"/>
          </a:xfrm>
          <a:prstGeom prst="rect">
            <a:avLst/>
          </a:prstGeom>
        </p:spPr>
      </p:pic>
    </p:spTree>
    <p:extLst>
      <p:ext uri="{BB962C8B-B14F-4D97-AF65-F5344CB8AC3E}">
        <p14:creationId xmlns:p14="http://schemas.microsoft.com/office/powerpoint/2010/main" val="1591575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41" y="118918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81" indent="0">
              <a:buNone/>
              <a:defRPr/>
            </a:lvl3pPr>
            <a:lvl4pPr marL="448159" indent="0">
              <a:buNone/>
              <a:defRPr/>
            </a:lvl4pPr>
            <a:lvl5pPr marL="672242"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0" y="1"/>
            <a:ext cx="12192000" cy="185739"/>
          </a:xfrm>
          <a:prstGeom prst="rect">
            <a:avLst/>
          </a:prstGeom>
          <a:solidFill>
            <a:srgbClr val="660066"/>
          </a:solidFill>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US" sz="1900">
              <a:solidFill>
                <a:srgbClr val="FFFFFF"/>
              </a:solidFill>
            </a:endParaRPr>
          </a:p>
        </p:txBody>
      </p:sp>
    </p:spTree>
    <p:extLst>
      <p:ext uri="{BB962C8B-B14F-4D97-AF65-F5344CB8AC3E}">
        <p14:creationId xmlns:p14="http://schemas.microsoft.com/office/powerpoint/2010/main" val="3094688775"/>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0271" cy="6857999"/>
          </a:xfrm>
          <a:prstGeom prst="rect">
            <a:avLst/>
          </a:prstGeom>
        </p:spPr>
      </p:pic>
      <p:pic>
        <p:nvPicPr>
          <p:cNvPr id="4" name="Picture 3" descr="geometric screen.png"/>
          <p:cNvPicPr>
            <a:picLocks noChangeAspect="1"/>
          </p:cNvPicPr>
          <p:nvPr userDrawn="1"/>
        </p:nvPicPr>
        <p:blipFill>
          <a:blip r:embed="rId3">
            <a:alphaModFix amt="58000"/>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5" name="Title 4"/>
          <p:cNvSpPr>
            <a:spLocks noGrp="1"/>
          </p:cNvSpPr>
          <p:nvPr>
            <p:ph type="title"/>
          </p:nvPr>
        </p:nvSpPr>
        <p:spPr>
          <a:xfrm>
            <a:off x="358943" y="2173841"/>
            <a:ext cx="7888452" cy="899665"/>
          </a:xfrm>
          <a:effectLst/>
        </p:spPr>
        <p:txBody>
          <a:bodyPr/>
          <a:lstStyle>
            <a:lvl1pPr>
              <a:defRPr sz="7058">
                <a:solidFill>
                  <a:schemeClr val="bg1">
                    <a:lumMod val="95000"/>
                  </a:schemeClr>
                </a:solidFill>
                <a:effectLst/>
              </a:defRPr>
            </a:lvl1pPr>
          </a:lstStyle>
          <a:p>
            <a:r>
              <a:rPr lang="en-US" dirty="0" smtClean="0"/>
              <a:t>Click to edit Master title style</a:t>
            </a:r>
            <a:endParaRPr lang="en-US" dirty="0"/>
          </a:p>
        </p:txBody>
      </p:sp>
      <p:sp>
        <p:nvSpPr>
          <p:cNvPr id="13" name="Content Placeholder 12"/>
          <p:cNvSpPr>
            <a:spLocks noGrp="1"/>
          </p:cNvSpPr>
          <p:nvPr>
            <p:ph sz="quarter" idx="10"/>
          </p:nvPr>
        </p:nvSpPr>
        <p:spPr>
          <a:xfrm>
            <a:off x="358943" y="3249691"/>
            <a:ext cx="4930964" cy="1058204"/>
          </a:xfrm>
          <a:effectLst/>
        </p:spPr>
        <p:txBody>
          <a:bodyPr/>
          <a:lstStyle>
            <a:lvl1pPr marL="0" indent="0">
              <a:buNone/>
              <a:defRPr sz="3137">
                <a:solidFill>
                  <a:schemeClr val="bg1">
                    <a:lumMod val="95000"/>
                  </a:schemeClr>
                </a:solidFill>
                <a:effectLst/>
              </a:defRPr>
            </a:lvl1pPr>
            <a:lvl2pPr marL="336145" indent="0">
              <a:buNone/>
              <a:defRPr/>
            </a:lvl2pPr>
            <a:lvl3pPr marL="560241" indent="0">
              <a:buNone/>
              <a:defRPr/>
            </a:lvl3pPr>
            <a:lvl4pPr marL="784338" indent="0">
              <a:buNone/>
              <a:defRPr/>
            </a:lvl4pPr>
            <a:lvl5pPr marL="1008435" indent="0">
              <a:buNone/>
              <a:defRPr/>
            </a:lvl5pPr>
          </a:lstStyle>
          <a:p>
            <a:pPr lvl="0"/>
            <a:r>
              <a:rPr lang="en-US" smtClean="0"/>
              <a:t>Click to edit Master text styles</a:t>
            </a:r>
          </a:p>
        </p:txBody>
      </p:sp>
      <p:sp>
        <p:nvSpPr>
          <p:cNvPr id="15" name="Text Placeholder 14"/>
          <p:cNvSpPr>
            <a:spLocks noGrp="1"/>
          </p:cNvSpPr>
          <p:nvPr>
            <p:ph type="body" sz="quarter" idx="11"/>
          </p:nvPr>
        </p:nvSpPr>
        <p:spPr>
          <a:xfrm>
            <a:off x="3854962" y="5072679"/>
            <a:ext cx="7529886" cy="734305"/>
          </a:xfrm>
          <a:effectLst/>
        </p:spPr>
        <p:txBody>
          <a:bodyPr/>
          <a:lstStyle>
            <a:lvl1pPr marL="0" indent="0">
              <a:buNone/>
              <a:defRPr sz="3921">
                <a:solidFill>
                  <a:srgbClr val="DE47F7"/>
                </a:solidFill>
                <a:effectLst/>
                <a:latin typeface="+mj-lt"/>
              </a:defRPr>
            </a:lvl1pPr>
            <a:lvl2pPr marL="336145" indent="0">
              <a:buNone/>
              <a:defRPr sz="1765"/>
            </a:lvl2pPr>
            <a:lvl3pPr marL="560241" indent="0">
              <a:buNone/>
              <a:defRPr sz="1568"/>
            </a:lvl3pPr>
            <a:lvl4pPr marL="784338" indent="0">
              <a:buNone/>
              <a:defRPr sz="1372"/>
            </a:lvl4pPr>
            <a:lvl5pPr marL="1008435" indent="0">
              <a:buNone/>
              <a:defRPr sz="1372"/>
            </a:lvl5pPr>
          </a:lstStyle>
          <a:p>
            <a:pPr lvl="0"/>
            <a:r>
              <a:rPr lang="en-US" dirty="0" smtClean="0"/>
              <a:t>Click to edit Master text styles</a:t>
            </a:r>
          </a:p>
        </p:txBody>
      </p:sp>
    </p:spTree>
    <p:extLst>
      <p:ext uri="{BB962C8B-B14F-4D97-AF65-F5344CB8AC3E}">
        <p14:creationId xmlns:p14="http://schemas.microsoft.com/office/powerpoint/2010/main" val="6155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ig Word or Statem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0271" cy="6857999"/>
          </a:xfrm>
          <a:prstGeom prst="rect">
            <a:avLst/>
          </a:prstGeom>
        </p:spPr>
      </p:pic>
      <p:sp>
        <p:nvSpPr>
          <p:cNvPr id="5" name="Title 4"/>
          <p:cNvSpPr>
            <a:spLocks noGrp="1"/>
          </p:cNvSpPr>
          <p:nvPr>
            <p:ph type="title"/>
          </p:nvPr>
        </p:nvSpPr>
        <p:spPr>
          <a:xfrm>
            <a:off x="0" y="1456607"/>
            <a:ext cx="12192000" cy="2779281"/>
          </a:xfrm>
          <a:gradFill flip="none" rotWithShape="1">
            <a:gsLst>
              <a:gs pos="0">
                <a:srgbClr val="93258D">
                  <a:alpha val="0"/>
                </a:srgbClr>
              </a:gs>
              <a:gs pos="100000">
                <a:srgbClr val="93258D">
                  <a:alpha val="0"/>
                </a:srgbClr>
              </a:gs>
              <a:gs pos="50000">
                <a:srgbClr val="732795">
                  <a:alpha val="64706"/>
                </a:srgbClr>
              </a:gs>
            </a:gsLst>
            <a:lin ang="5400000" scaled="0"/>
            <a:tileRect/>
          </a:gradFill>
          <a:effectLst/>
        </p:spPr>
        <p:txBody>
          <a:bodyPr anchor="ctr"/>
          <a:lstStyle>
            <a:lvl1pPr algn="ctr">
              <a:defRPr sz="8627">
                <a:solidFill>
                  <a:schemeClr val="bg1">
                    <a:lumMod val="9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63843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155267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43260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rgbClr val="962DC3"/>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3971908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8382279"/>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rgbClr val="962DC3"/>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rgbClr val="962DC3"/>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2417015"/>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000470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solidFill>
                  <a:srgbClr val="962DC3"/>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solidFill>
                  <a:srgbClr val="962DC3"/>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504458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097372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5307"/>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0" y="1"/>
            <a:ext cx="12192000" cy="185739"/>
          </a:xfrm>
          <a:prstGeom prst="rect">
            <a:avLst/>
          </a:prstGeom>
          <a:solidFill>
            <a:srgbClr val="660066"/>
          </a:solidFill>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US" sz="1900">
              <a:solidFill>
                <a:srgbClr val="FFFFFF"/>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5083510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0558578"/>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rgbClr val="27184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2"/>
                </a:solidFill>
              </a:defRPr>
            </a:lvl1pPr>
            <a:lvl2pPr marL="0" indent="0">
              <a:buFontTx/>
              <a:buNone/>
              <a:defRPr sz="1961">
                <a:solidFill>
                  <a:srgbClr val="FFFFFF"/>
                </a:solidFill>
              </a:defRPr>
            </a:lvl2pPr>
            <a:lvl3pPr marL="224097" indent="0">
              <a:buNone/>
              <a:defRPr>
                <a:solidFill>
                  <a:srgbClr val="FFFFFF"/>
                </a:solidFill>
              </a:defRPr>
            </a:lvl3pPr>
            <a:lvl4pPr marL="448193" indent="0">
              <a:buNone/>
              <a:defRPr>
                <a:solidFill>
                  <a:srgbClr val="FFFFFF"/>
                </a:solidFill>
              </a:defRPr>
            </a:lvl4pPr>
            <a:lvl5pPr marL="672290"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1143764"/>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27184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477020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bg>
      <p:bgPr>
        <a:solidFill>
          <a:srgbClr val="271844"/>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lvl1pPr>
              <a:defRPr>
                <a:solidFill>
                  <a:srgbClr val="FFFFFF"/>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641083099"/>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271844"/>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lvl1pPr>
              <a:defRPr>
                <a:solidFill>
                  <a:srgbClr val="FFFFFF"/>
                </a:solidFill>
              </a:defRPr>
            </a:lvl1pPr>
          </a:lstStyle>
          <a:p>
            <a:r>
              <a:rPr lang="en-US" smtClean="0"/>
              <a:t>Click to edit Master title style</a:t>
            </a:r>
            <a:endParaRPr lang="en-US"/>
          </a:p>
        </p:txBody>
      </p:sp>
    </p:spTree>
    <p:extLst>
      <p:ext uri="{BB962C8B-B14F-4D97-AF65-F5344CB8AC3E}">
        <p14:creationId xmlns:p14="http://schemas.microsoft.com/office/powerpoint/2010/main" val="427052855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bg>
      <p:bgPr>
        <a:solidFill>
          <a:srgbClr val="27184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2"/>
                </a:solidFill>
              </a:defRPr>
            </a:lvl1pPr>
            <a:lvl2pPr marL="0" indent="0">
              <a:buNone/>
              <a:defRPr sz="1961">
                <a:solidFill>
                  <a:srgbClr val="FFFFFF"/>
                </a:solidFill>
              </a:defRPr>
            </a:lvl2pPr>
            <a:lvl3pPr marL="227209" indent="0">
              <a:buNone/>
              <a:tabLst/>
              <a:defRPr sz="1961">
                <a:solidFill>
                  <a:srgbClr val="FFFFFF"/>
                </a:solidFill>
              </a:defRPr>
            </a:lvl3pPr>
            <a:lvl4pPr marL="451306" indent="0">
              <a:buNone/>
              <a:defRPr>
                <a:solidFill>
                  <a:srgbClr val="FFFFFF"/>
                </a:solidFill>
              </a:defRPr>
            </a:lvl4pPr>
            <a:lvl5pPr marL="672290" indent="0">
              <a:buNone/>
              <a:tabLst/>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rgbClr val="0084F0"/>
                </a:solidFill>
              </a:defRPr>
            </a:lvl1pPr>
            <a:lvl2pPr marL="0" indent="0">
              <a:buNone/>
              <a:defRPr sz="1961">
                <a:solidFill>
                  <a:srgbClr val="FFFFFF"/>
                </a:solidFill>
              </a:defRPr>
            </a:lvl2pPr>
            <a:lvl3pPr marL="227209" indent="0">
              <a:buNone/>
              <a:tabLst/>
              <a:defRPr sz="1961">
                <a:solidFill>
                  <a:srgbClr val="FFFFFF"/>
                </a:solidFill>
              </a:defRPr>
            </a:lvl3pPr>
            <a:lvl4pPr marL="451306" indent="0">
              <a:buNone/>
              <a:defRPr>
                <a:solidFill>
                  <a:srgbClr val="FFFFFF"/>
                </a:solidFill>
              </a:defRPr>
            </a:lvl4pPr>
            <a:lvl5pPr marL="672290" indent="0">
              <a:buNone/>
              <a:tabLst/>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386358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Pr>
        <a:solidFill>
          <a:srgbClr val="27184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bg1"/>
                </a:solidFill>
              </a:defRPr>
            </a:lvl1pPr>
            <a:lvl2pPr marL="0" indent="0">
              <a:buNone/>
              <a:defRPr sz="1961">
                <a:solidFill>
                  <a:schemeClr val="bg1"/>
                </a:solidFill>
              </a:defRPr>
            </a:lvl2pPr>
            <a:lvl3pPr marL="227209" indent="0">
              <a:buNone/>
              <a:tabLst/>
              <a:defRPr sz="1961">
                <a:solidFill>
                  <a:schemeClr val="bg1"/>
                </a:solidFill>
              </a:defRPr>
            </a:lvl3pPr>
            <a:lvl4pPr marL="451306" indent="0">
              <a:buNone/>
              <a:defRPr>
                <a:solidFill>
                  <a:schemeClr val="bg1"/>
                </a:solidFill>
              </a:defRPr>
            </a:lvl4pPr>
            <a:lvl5pPr marL="672290"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bg1"/>
                </a:solidFill>
              </a:defRPr>
            </a:lvl1pPr>
            <a:lvl2pPr marL="0" indent="0">
              <a:buNone/>
              <a:defRPr sz="1961">
                <a:solidFill>
                  <a:schemeClr val="bg1"/>
                </a:solidFill>
              </a:defRPr>
            </a:lvl2pPr>
            <a:lvl3pPr marL="227209" indent="0">
              <a:buNone/>
              <a:tabLst/>
              <a:defRPr sz="1961">
                <a:solidFill>
                  <a:schemeClr val="bg1"/>
                </a:solidFill>
              </a:defRPr>
            </a:lvl3pPr>
            <a:lvl4pPr marL="451306" indent="0">
              <a:buNone/>
              <a:defRPr>
                <a:solidFill>
                  <a:schemeClr val="bg1"/>
                </a:solidFill>
              </a:defRPr>
            </a:lvl4pPr>
            <a:lvl5pPr marL="672290"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7076334"/>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bg>
      <p:bgPr>
        <a:solidFill>
          <a:srgbClr val="27184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solidFill>
                  <a:schemeClr val="accent2"/>
                </a:solidFill>
              </a:defRPr>
            </a:lvl1pPr>
            <a:lvl2pPr marL="520702" indent="-228601">
              <a:defRPr sz="2353">
                <a:solidFill>
                  <a:srgbClr val="FFFFFF"/>
                </a:solidFill>
              </a:defRPr>
            </a:lvl2pPr>
            <a:lvl3pPr marL="685803" indent="-165101">
              <a:tabLst/>
              <a:defRPr sz="1961">
                <a:solidFill>
                  <a:srgbClr val="FFFFFF"/>
                </a:solidFill>
              </a:defRPr>
            </a:lvl3pPr>
            <a:lvl4pPr marL="863603" indent="-177801">
              <a:defRPr>
                <a:solidFill>
                  <a:srgbClr val="FFFFFF"/>
                </a:solidFill>
              </a:defRPr>
            </a:lvl4pPr>
            <a:lvl5pPr marL="1028704" indent="-165101">
              <a:tabLst/>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solidFill>
                  <a:srgbClr val="0084F0"/>
                </a:solidFill>
              </a:defRPr>
            </a:lvl1pPr>
            <a:lvl2pPr marL="520702" indent="-228601">
              <a:defRPr sz="2353">
                <a:solidFill>
                  <a:srgbClr val="FFFFFF"/>
                </a:solidFill>
              </a:defRPr>
            </a:lvl2pPr>
            <a:lvl3pPr marL="685803" indent="-165101">
              <a:tabLst/>
              <a:defRPr sz="1961">
                <a:solidFill>
                  <a:srgbClr val="FFFFFF"/>
                </a:solidFill>
              </a:defRPr>
            </a:lvl3pPr>
            <a:lvl4pPr marL="863603" indent="-177801">
              <a:defRPr>
                <a:solidFill>
                  <a:srgbClr val="FFFFFF"/>
                </a:solidFill>
              </a:defRPr>
            </a:lvl4pPr>
            <a:lvl5pPr marL="1028704" indent="-165101">
              <a:tabLst/>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1979787"/>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Pr>
        <a:solidFill>
          <a:srgbClr val="27184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solidFill>
                  <a:schemeClr val="bg1"/>
                </a:solidFill>
              </a:defRPr>
            </a:lvl1pPr>
            <a:lvl2pPr marL="520702" indent="-228601">
              <a:defRPr sz="2353">
                <a:solidFill>
                  <a:schemeClr val="bg1"/>
                </a:solidFill>
              </a:defRPr>
            </a:lvl2pPr>
            <a:lvl3pPr marL="685803" indent="-165101">
              <a:tabLst/>
              <a:defRPr sz="1961">
                <a:solidFill>
                  <a:schemeClr val="bg1"/>
                </a:solidFill>
              </a:defRPr>
            </a:lvl3pPr>
            <a:lvl4pPr marL="863603" indent="-177801">
              <a:defRPr>
                <a:solidFill>
                  <a:schemeClr val="bg1"/>
                </a:solidFill>
              </a:defRPr>
            </a:lvl4pPr>
            <a:lvl5pPr marL="1028704" indent="-165101">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solidFill>
                  <a:schemeClr val="bg1"/>
                </a:solidFill>
              </a:defRPr>
            </a:lvl1pPr>
            <a:lvl2pPr marL="520702" indent="-228601">
              <a:defRPr sz="2353">
                <a:solidFill>
                  <a:schemeClr val="bg1"/>
                </a:solidFill>
              </a:defRPr>
            </a:lvl2pPr>
            <a:lvl3pPr marL="685803" indent="-165101">
              <a:tabLst/>
              <a:defRPr sz="1961">
                <a:solidFill>
                  <a:schemeClr val="bg1"/>
                </a:solidFill>
              </a:defRPr>
            </a:lvl3pPr>
            <a:lvl4pPr marL="863603" indent="-177801">
              <a:defRPr>
                <a:solidFill>
                  <a:schemeClr val="bg1"/>
                </a:solidFill>
              </a:defRPr>
            </a:lvl4pPr>
            <a:lvl5pPr marL="1028704" indent="-165101">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5184679"/>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27184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38975819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5307"/>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a:xfrm>
            <a:off x="0" y="1"/>
            <a:ext cx="12192000" cy="185739"/>
          </a:xfrm>
          <a:prstGeom prst="rect">
            <a:avLst/>
          </a:prstGeom>
          <a:solidFill>
            <a:srgbClr val="660066"/>
          </a:solidFill>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US" sz="1900">
              <a:solidFill>
                <a:srgbClr val="FFFFFF"/>
              </a:solidFill>
            </a:endParaRPr>
          </a:p>
        </p:txBody>
      </p:sp>
    </p:spTree>
    <p:extLst>
      <p:ext uri="{BB962C8B-B14F-4D97-AF65-F5344CB8AC3E}">
        <p14:creationId xmlns:p14="http://schemas.microsoft.com/office/powerpoint/2010/main" val="2705211958"/>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Muted Prism Background">
    <p:bg>
      <p:bgPr>
        <a:solidFill>
          <a:srgbClr val="401D7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21000"/>
            <a:extLst>
              <a:ext uri="{28A0092B-C50C-407E-A947-70E740481C1C}">
                <a14:useLocalDpi xmlns:a14="http://schemas.microsoft.com/office/drawing/2010/main"/>
              </a:ext>
            </a:extLst>
          </a:blip>
          <a:stretch>
            <a:fillRect/>
          </a:stretch>
        </p:blipFill>
        <p:spPr>
          <a:xfrm>
            <a:off x="0" y="0"/>
            <a:ext cx="12190271" cy="6857999"/>
          </a:xfrm>
          <a:prstGeom prst="rect">
            <a:avLst/>
          </a:prstGeom>
        </p:spPr>
      </p:pic>
      <p:sp>
        <p:nvSpPr>
          <p:cNvPr id="2" name="Title 1"/>
          <p:cNvSpPr>
            <a:spLocks noGrp="1"/>
          </p:cNvSpPr>
          <p:nvPr>
            <p:ph type="title"/>
          </p:nvPr>
        </p:nvSpPr>
        <p:spPr/>
        <p:txBody>
          <a:bodyPr/>
          <a:lstStyle>
            <a:lvl1pPr>
              <a:defRPr>
                <a:solidFill>
                  <a:srgbClr val="FFFFFF"/>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38940797"/>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Picture 2" descr="geometric backd_lighter.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2" name="Title 1"/>
          <p:cNvSpPr>
            <a:spLocks noGrp="1"/>
          </p:cNvSpPr>
          <p:nvPr>
            <p:ph type="title" hasCustomPrompt="1"/>
          </p:nvPr>
        </p:nvSpPr>
        <p:spPr>
          <a:xfrm>
            <a:off x="5573086" y="4923253"/>
            <a:ext cx="9860672" cy="1176900"/>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5573086" y="5819795"/>
            <a:ext cx="986067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81132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descr="geometric backd_lighter.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2" name="Title 1"/>
          <p:cNvSpPr>
            <a:spLocks noGrp="1"/>
          </p:cNvSpPr>
          <p:nvPr>
            <p:ph type="title" hasCustomPrompt="1"/>
          </p:nvPr>
        </p:nvSpPr>
        <p:spPr>
          <a:xfrm>
            <a:off x="5647788" y="4923253"/>
            <a:ext cx="9860674"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326503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urple">
    <p:bg>
      <p:bgPr>
        <a:solidFill>
          <a:schemeClr val="accent2"/>
        </a:solidFill>
        <a:effectLst/>
      </p:bgPr>
    </p:bg>
    <p:spTree>
      <p:nvGrpSpPr>
        <p:cNvPr id="1" name=""/>
        <p:cNvGrpSpPr/>
        <p:nvPr/>
      </p:nvGrpSpPr>
      <p:grpSpPr>
        <a:xfrm>
          <a:off x="0" y="0"/>
          <a:ext cx="0" cy="0"/>
          <a:chOff x="0" y="0"/>
          <a:chExt cx="0" cy="0"/>
        </a:xfrm>
      </p:grpSpPr>
      <p:pic>
        <p:nvPicPr>
          <p:cNvPr id="3" name="Picture 2" descr="geometric backd_lighter.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2" name="Title 1"/>
          <p:cNvSpPr>
            <a:spLocks noGrp="1"/>
          </p:cNvSpPr>
          <p:nvPr>
            <p:ph type="title" hasCustomPrompt="1"/>
          </p:nvPr>
        </p:nvSpPr>
        <p:spPr>
          <a:xfrm>
            <a:off x="4841019" y="4953122"/>
            <a:ext cx="9860674" cy="1176900"/>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06224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85227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411758"/>
            <a:ext cx="5378548" cy="1973570"/>
          </a:xfrm>
        </p:spPr>
        <p:txBody>
          <a:bodyPr>
            <a:spAutoFit/>
          </a:bodyPr>
          <a:lstStyle>
            <a:lvl1pPr>
              <a:defRPr sz="6470" baseline="0">
                <a:solidFill>
                  <a:schemeClr val="bg1"/>
                </a:soli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429263078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rgbClr val="27184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411758"/>
            <a:ext cx="5378548" cy="1973570"/>
          </a:xfrm>
        </p:spPr>
        <p:txBody>
          <a:bodyPr>
            <a:spAutoFit/>
          </a:bodyPr>
          <a:lstStyle>
            <a:lvl1pPr>
              <a:defRPr sz="6470" baseline="0">
                <a:solidFill>
                  <a:schemeClr val="bg1"/>
                </a:soli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261537124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50-50 Right Photo Layout">
    <p:bg>
      <p:bgPr>
        <a:solidFill>
          <a:schemeClr val="accent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411758"/>
            <a:ext cx="5378548" cy="1973570"/>
          </a:xfrm>
        </p:spPr>
        <p:txBody>
          <a:bodyPr>
            <a:spAutoFit/>
          </a:bodyPr>
          <a:lstStyle>
            <a:lvl1pPr>
              <a:defRPr sz="6470" baseline="0">
                <a:solidFill>
                  <a:schemeClr val="bg1"/>
                </a:soli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3194520876"/>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descr="geometric backd_lighter.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Tree>
    <p:extLst>
      <p:ext uri="{BB962C8B-B14F-4D97-AF65-F5344CB8AC3E}">
        <p14:creationId xmlns:p14="http://schemas.microsoft.com/office/powerpoint/2010/main" val="1244535240"/>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0879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84608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8"/>
            <a:ext cx="5378548" cy="2420188"/>
          </a:xfrm>
        </p:spPr>
        <p:txBody>
          <a:bodyPr wrap="square">
            <a:spAutoFit/>
          </a:bodyPr>
          <a:lstStyle>
            <a:lvl1pPr marL="0" indent="0">
              <a:spcBef>
                <a:spcPts val="1200"/>
              </a:spcBef>
              <a:buClr>
                <a:schemeClr val="tx1"/>
              </a:buClr>
              <a:buFont typeface="Wingdings" pitchFamily="2" charset="2"/>
              <a:buNone/>
              <a:defRPr sz="3500">
                <a:gradFill>
                  <a:gsLst>
                    <a:gs pos="1250">
                      <a:schemeClr val="tx2"/>
                    </a:gs>
                    <a:gs pos="99000">
                      <a:schemeClr val="tx2"/>
                    </a:gs>
                  </a:gsLst>
                  <a:lin ang="5400000" scaled="0"/>
                </a:gradFill>
              </a:defRPr>
            </a:lvl1pPr>
            <a:lvl2pPr marL="0" indent="0">
              <a:buNone/>
              <a:defRPr sz="2000"/>
            </a:lvl2pPr>
            <a:lvl3pPr marL="227193" indent="0">
              <a:buNone/>
              <a:tabLst/>
              <a:defRPr sz="2000"/>
            </a:lvl3pPr>
            <a:lvl4pPr marL="451271" indent="0">
              <a:buNone/>
              <a:defRPr/>
            </a:lvl4pPr>
            <a:lvl5pPr marL="67224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8"/>
            <a:ext cx="5378548" cy="2420188"/>
          </a:xfrm>
        </p:spPr>
        <p:txBody>
          <a:bodyPr wrap="square">
            <a:spAutoFit/>
          </a:bodyPr>
          <a:lstStyle>
            <a:lvl1pPr marL="0" indent="0">
              <a:spcBef>
                <a:spcPts val="1200"/>
              </a:spcBef>
              <a:buClr>
                <a:schemeClr val="tx1"/>
              </a:buClr>
              <a:buFont typeface="Wingdings" pitchFamily="2" charset="2"/>
              <a:buNone/>
              <a:defRPr sz="3500">
                <a:gradFill>
                  <a:gsLst>
                    <a:gs pos="1250">
                      <a:schemeClr val="tx2"/>
                    </a:gs>
                    <a:gs pos="99000">
                      <a:schemeClr val="tx2"/>
                    </a:gs>
                  </a:gsLst>
                  <a:lin ang="5400000" scaled="0"/>
                </a:gradFill>
              </a:defRPr>
            </a:lvl1pPr>
            <a:lvl2pPr marL="0" indent="0">
              <a:buNone/>
              <a:defRPr sz="2000"/>
            </a:lvl2pPr>
            <a:lvl3pPr marL="227193" indent="0">
              <a:buNone/>
              <a:tabLst/>
              <a:defRPr sz="2000"/>
            </a:lvl3pPr>
            <a:lvl4pPr marL="451271" indent="0">
              <a:buNone/>
              <a:defRPr/>
            </a:lvl4pPr>
            <a:lvl5pPr marL="67224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a:xfrm>
            <a:off x="0" y="1"/>
            <a:ext cx="12192000" cy="185739"/>
          </a:xfrm>
          <a:prstGeom prst="rect">
            <a:avLst/>
          </a:prstGeom>
          <a:solidFill>
            <a:srgbClr val="660066"/>
          </a:solidFill>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US" sz="1900">
              <a:solidFill>
                <a:srgbClr val="FFFFFF"/>
              </a:solidFill>
            </a:endParaRPr>
          </a:p>
        </p:txBody>
      </p:sp>
    </p:spTree>
    <p:extLst>
      <p:ext uri="{BB962C8B-B14F-4D97-AF65-F5344CB8AC3E}">
        <p14:creationId xmlns:p14="http://schemas.microsoft.com/office/powerpoint/2010/main" val="412861127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3460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388159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a:t>
            </a:r>
            <a:r>
              <a:rPr lang="en-US" sz="686" dirty="0" smtClean="0">
                <a:gradFill>
                  <a:gsLst>
                    <a:gs pos="0">
                      <a:srgbClr val="505050"/>
                    </a:gs>
                    <a:gs pos="100000">
                      <a:srgbClr val="505050"/>
                    </a:gs>
                  </a:gsLst>
                  <a:lin ang="5400000" scaled="0"/>
                </a:gradFill>
                <a:cs typeface="Segoe UI" pitchFamily="34" charset="0"/>
              </a:rPr>
              <a:t>2015 </a:t>
            </a:r>
            <a:r>
              <a:rPr lang="en-US" sz="686" dirty="0">
                <a:gradFill>
                  <a:gsLst>
                    <a:gs pos="0">
                      <a:srgbClr val="505050"/>
                    </a:gs>
                    <a:gs pos="100000">
                      <a:srgbClr val="505050"/>
                    </a:gs>
                  </a:gsLst>
                  <a:lin ang="5400000" scaled="0"/>
                </a:gradFill>
                <a:cs typeface="Segoe UI" pitchFamily="34" charset="0"/>
              </a:rPr>
              <a:t>Microsoft Corporation. All rights reserved. </a:t>
            </a:r>
          </a:p>
        </p:txBody>
      </p:sp>
    </p:spTree>
    <p:extLst>
      <p:ext uri="{BB962C8B-B14F-4D97-AF65-F5344CB8AC3E}">
        <p14:creationId xmlns:p14="http://schemas.microsoft.com/office/powerpoint/2010/main" val="3190082852"/>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824150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2_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Footer Placeholder 2"/>
          <p:cNvSpPr>
            <a:spLocks noGrp="1"/>
          </p:cNvSpPr>
          <p:nvPr>
            <p:ph type="ftr" sz="quarter" idx="10"/>
          </p:nvPr>
        </p:nvSpPr>
        <p:spPr>
          <a:xfrm>
            <a:off x="188924" y="6316636"/>
            <a:ext cx="3859607" cy="364224"/>
          </a:xfrm>
          <a:prstGeom prst="rect">
            <a:avLst/>
          </a:prstGeom>
        </p:spPr>
        <p:txBody>
          <a:bodyPr/>
          <a:lstStyle/>
          <a:p>
            <a:pPr defTabSz="914367"/>
            <a:r>
              <a:rPr lang="en-US" smtClean="0">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5221937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638FF23A-AA33-4848-AE55-9125F0A30D35}" type="datetimeFigureOut">
              <a:rPr lang="en-US" smtClean="0">
                <a:solidFill>
                  <a:srgbClr val="505050"/>
                </a:solidFill>
              </a:rPr>
              <a:pPr defTabSz="914367"/>
              <a:t>11/16/2015</a:t>
            </a:fld>
            <a:endParaRPr lang="en-US">
              <a:solidFill>
                <a:srgbClr val="50505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50505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CB560546-24BD-49E5-9A10-A32115E9177D}"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675459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6400847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3790532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smtClean="0"/>
              <a:t>Video</a:t>
            </a:r>
            <a:endParaRPr lang="en-US" dirty="0"/>
          </a:p>
        </p:txBody>
      </p:sp>
    </p:spTree>
    <p:extLst>
      <p:ext uri="{BB962C8B-B14F-4D97-AF65-F5344CB8AC3E}">
        <p14:creationId xmlns:p14="http://schemas.microsoft.com/office/powerpoint/2010/main" val="3698626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2" name="Title 1"/>
          <p:cNvSpPr>
            <a:spLocks noGrp="1"/>
          </p:cNvSpPr>
          <p:nvPr>
            <p:ph type="ctrTitle"/>
          </p:nvPr>
        </p:nvSpPr>
        <p:spPr>
          <a:xfrm>
            <a:off x="606176" y="1534345"/>
            <a:ext cx="11034445" cy="1007888"/>
          </a:xfrm>
        </p:spPr>
        <p:txBody>
          <a:bodyPr anchor="b"/>
          <a:lstStyle>
            <a:lvl1pPr algn="l">
              <a:defRPr sz="5998">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6" y="2853732"/>
            <a:ext cx="11034445" cy="2404068"/>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41881221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8"/>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93" indent="0">
              <a:buNone/>
              <a:tabLst/>
              <a:defRPr sz="2000"/>
            </a:lvl3pPr>
            <a:lvl4pPr marL="451271" indent="0">
              <a:buNone/>
              <a:defRPr/>
            </a:lvl4pPr>
            <a:lvl5pPr marL="67224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8"/>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93" indent="0">
              <a:buNone/>
              <a:tabLst/>
              <a:defRPr sz="2000"/>
            </a:lvl3pPr>
            <a:lvl4pPr marL="451271" indent="0">
              <a:buNone/>
              <a:defRPr/>
            </a:lvl4pPr>
            <a:lvl5pPr marL="67224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a:xfrm>
            <a:off x="0" y="1"/>
            <a:ext cx="12192000" cy="185739"/>
          </a:xfrm>
          <a:prstGeom prst="rect">
            <a:avLst/>
          </a:prstGeom>
          <a:solidFill>
            <a:srgbClr val="660066"/>
          </a:solidFill>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US" sz="1900">
              <a:solidFill>
                <a:srgbClr val="FFFFFF"/>
              </a:solidFill>
            </a:endParaRPr>
          </a:p>
        </p:txBody>
      </p:sp>
    </p:spTree>
    <p:extLst>
      <p:ext uri="{BB962C8B-B14F-4D97-AF65-F5344CB8AC3E}">
        <p14:creationId xmlns:p14="http://schemas.microsoft.com/office/powerpoint/2010/main" val="2941779109"/>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0903370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6895743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a:xfrm>
            <a:off x="560799" y="457200"/>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9" y="987426"/>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9" y="2604071"/>
            <a:ext cx="4211227" cy="3264917"/>
          </a:xfrm>
        </p:spPr>
        <p:txBody>
          <a:bodyPr>
            <a:normAutofit/>
          </a:bodyPr>
          <a:lstStyle>
            <a:lvl1pPr marL="0" indent="0">
              <a:buNone/>
              <a:defRPr sz="20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7539773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2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Slide Number Placeholder 3"/>
          <p:cNvSpPr>
            <a:spLocks noGrp="1"/>
          </p:cNvSpPr>
          <p:nvPr>
            <p:ph type="sldNum" sz="quarter" idx="12"/>
          </p:nvPr>
        </p:nvSpPr>
        <p:spPr>
          <a:xfrm>
            <a:off x="8903415"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35762001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9516615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6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Tree>
    <p:extLst>
      <p:ext uri="{BB962C8B-B14F-4D97-AF65-F5344CB8AC3E}">
        <p14:creationId xmlns:p14="http://schemas.microsoft.com/office/powerpoint/2010/main" val="18088080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4" name="Picture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Tree>
    <p:extLst>
      <p:ext uri="{BB962C8B-B14F-4D97-AF65-F5344CB8AC3E}">
        <p14:creationId xmlns:p14="http://schemas.microsoft.com/office/powerpoint/2010/main" val="12597924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a:t>
            </a:r>
            <a:r>
              <a:rPr lang="en-US" sz="686" dirty="0" smtClean="0">
                <a:gradFill>
                  <a:gsLst>
                    <a:gs pos="0">
                      <a:srgbClr val="FFFFFF"/>
                    </a:gs>
                    <a:gs pos="100000">
                      <a:srgbClr val="FFFFFF"/>
                    </a:gs>
                  </a:gsLst>
                  <a:lin ang="5400000" scaled="0"/>
                </a:gradFill>
                <a:cs typeface="Segoe UI" pitchFamily="34" charset="0"/>
              </a:rPr>
              <a:t>. Because </a:t>
            </a:r>
            <a:r>
              <a:rPr lang="en-US" sz="686" dirty="0">
                <a:gradFill>
                  <a:gsLst>
                    <a:gs pos="0">
                      <a:srgbClr val="FFFFFF"/>
                    </a:gs>
                    <a:gs pos="100000">
                      <a:srgbClr val="FFFFFF"/>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686" dirty="0" smtClean="0">
                <a:gradFill>
                  <a:gsLst>
                    <a:gs pos="0">
                      <a:srgbClr val="FFFFFF"/>
                    </a:gs>
                    <a:gs pos="100000">
                      <a:srgbClr val="FFFFFF"/>
                    </a:gs>
                  </a:gsLst>
                  <a:lin ang="5400000" scaled="0"/>
                </a:gradFill>
                <a:cs typeface="Segoe UI" pitchFamily="34" charset="0"/>
              </a:rPr>
              <a:t>. MICROSOFT </a:t>
            </a:r>
            <a:r>
              <a:rPr lang="en-US" sz="686" dirty="0">
                <a:gradFill>
                  <a:gsLst>
                    <a:gs pos="0">
                      <a:srgbClr val="FFFFFF"/>
                    </a:gs>
                    <a:gs pos="100000">
                      <a:srgbClr val="FFFFFF"/>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29206432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41"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8838273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65"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209288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486579"/>
          </a:xfrm>
        </p:spPr>
        <p:txBody>
          <a:bodyPr wrap="square">
            <a:spAutoFit/>
          </a:bodyPr>
          <a:lstStyle>
            <a:lvl1pPr marL="281657" indent="-281657">
              <a:spcBef>
                <a:spcPts val="1200"/>
              </a:spcBef>
              <a:buClr>
                <a:schemeClr val="tx1"/>
              </a:buClr>
              <a:buFont typeface="Arial" pitchFamily="34" charset="0"/>
              <a:buChar char="•"/>
              <a:defRPr sz="3500"/>
            </a:lvl1pPr>
            <a:lvl2pPr marL="520666" indent="-228585">
              <a:defRPr sz="2400"/>
            </a:lvl2pPr>
            <a:lvl3pPr marL="685754" indent="-165089">
              <a:tabLst/>
              <a:defRPr sz="2000"/>
            </a:lvl3pPr>
            <a:lvl4pPr marL="863538" indent="-177789">
              <a:defRPr/>
            </a:lvl4pPr>
            <a:lvl5pPr marL="1028628" indent="-16508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7"/>
            <a:ext cx="5378548" cy="2486579"/>
          </a:xfrm>
        </p:spPr>
        <p:txBody>
          <a:bodyPr wrap="square">
            <a:spAutoFit/>
          </a:bodyPr>
          <a:lstStyle>
            <a:lvl1pPr marL="281657" indent="-281657">
              <a:spcBef>
                <a:spcPts val="1200"/>
              </a:spcBef>
              <a:buClr>
                <a:schemeClr val="tx1"/>
              </a:buClr>
              <a:buFont typeface="Arial" pitchFamily="34" charset="0"/>
              <a:buChar char="•"/>
              <a:defRPr sz="3500"/>
            </a:lvl1pPr>
            <a:lvl2pPr marL="520666" indent="-228585">
              <a:defRPr sz="2400"/>
            </a:lvl2pPr>
            <a:lvl3pPr marL="685754" indent="-165089">
              <a:tabLst/>
              <a:defRPr sz="2000"/>
            </a:lvl3pPr>
            <a:lvl4pPr marL="863538" indent="-177789">
              <a:defRPr/>
            </a:lvl4pPr>
            <a:lvl5pPr marL="1028628" indent="-16508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a:xfrm>
            <a:off x="0" y="1"/>
            <a:ext cx="12192000" cy="185739"/>
          </a:xfrm>
          <a:prstGeom prst="rect">
            <a:avLst/>
          </a:prstGeom>
          <a:solidFill>
            <a:srgbClr val="660066"/>
          </a:solidFill>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US" sz="1900">
              <a:solidFill>
                <a:srgbClr val="FFFFFF"/>
              </a:solidFill>
            </a:endParaRPr>
          </a:p>
        </p:txBody>
      </p:sp>
    </p:spTree>
    <p:extLst>
      <p:ext uri="{BB962C8B-B14F-4D97-AF65-F5344CB8AC3E}">
        <p14:creationId xmlns:p14="http://schemas.microsoft.com/office/powerpoint/2010/main" val="28743645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486579"/>
          </a:xfrm>
        </p:spPr>
        <p:txBody>
          <a:bodyPr wrap="square">
            <a:spAutoFit/>
          </a:bodyPr>
          <a:lstStyle>
            <a:lvl1pPr marL="281657" indent="-281657">
              <a:spcBef>
                <a:spcPts val="1200"/>
              </a:spcBef>
              <a:buClr>
                <a:schemeClr val="tx2"/>
              </a:buClr>
              <a:buFont typeface="Arial" pitchFamily="34" charset="0"/>
              <a:buChar char="•"/>
              <a:defRPr sz="3500">
                <a:gradFill>
                  <a:gsLst>
                    <a:gs pos="1250">
                      <a:schemeClr val="tx2"/>
                    </a:gs>
                    <a:gs pos="99000">
                      <a:schemeClr val="tx2"/>
                    </a:gs>
                  </a:gsLst>
                  <a:lin ang="5400000" scaled="0"/>
                </a:gradFill>
              </a:defRPr>
            </a:lvl1pPr>
            <a:lvl2pPr marL="520666" indent="-228585">
              <a:defRPr sz="2400"/>
            </a:lvl2pPr>
            <a:lvl3pPr marL="685754" indent="-165089">
              <a:tabLst/>
              <a:defRPr sz="2000"/>
            </a:lvl3pPr>
            <a:lvl4pPr marL="863538" indent="-177789">
              <a:defRPr/>
            </a:lvl4pPr>
            <a:lvl5pPr marL="1028628" indent="-16508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7"/>
            <a:ext cx="5378548" cy="2486579"/>
          </a:xfrm>
        </p:spPr>
        <p:txBody>
          <a:bodyPr wrap="square">
            <a:spAutoFit/>
          </a:bodyPr>
          <a:lstStyle>
            <a:lvl1pPr marL="281657" indent="-281657">
              <a:spcBef>
                <a:spcPts val="1200"/>
              </a:spcBef>
              <a:buClr>
                <a:schemeClr val="tx2"/>
              </a:buClr>
              <a:buFont typeface="Arial" pitchFamily="34" charset="0"/>
              <a:buChar char="•"/>
              <a:defRPr sz="3500">
                <a:gradFill>
                  <a:gsLst>
                    <a:gs pos="1250">
                      <a:schemeClr val="tx2"/>
                    </a:gs>
                    <a:gs pos="99000">
                      <a:schemeClr val="tx2"/>
                    </a:gs>
                  </a:gsLst>
                  <a:lin ang="5400000" scaled="0"/>
                </a:gradFill>
              </a:defRPr>
            </a:lvl1pPr>
            <a:lvl2pPr marL="520666" indent="-228585">
              <a:defRPr sz="2400"/>
            </a:lvl2pPr>
            <a:lvl3pPr marL="685754" indent="-165089">
              <a:tabLst/>
              <a:defRPr sz="2000"/>
            </a:lvl3pPr>
            <a:lvl4pPr marL="863538" indent="-177789">
              <a:defRPr/>
            </a:lvl4pPr>
            <a:lvl5pPr marL="1028628" indent="-16508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a:xfrm>
            <a:off x="0" y="1"/>
            <a:ext cx="12192000" cy="185739"/>
          </a:xfrm>
          <a:prstGeom prst="rect">
            <a:avLst/>
          </a:prstGeom>
          <a:solidFill>
            <a:srgbClr val="660066"/>
          </a:solidFill>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US" sz="1900">
              <a:solidFill>
                <a:srgbClr val="FFFFFF"/>
              </a:solidFill>
            </a:endParaRPr>
          </a:p>
        </p:txBody>
      </p:sp>
    </p:spTree>
    <p:extLst>
      <p:ext uri="{BB962C8B-B14F-4D97-AF65-F5344CB8AC3E}">
        <p14:creationId xmlns:p14="http://schemas.microsoft.com/office/powerpoint/2010/main" val="50050876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0" y="1"/>
            <a:ext cx="12192000" cy="185739"/>
          </a:xfrm>
          <a:prstGeom prst="rect">
            <a:avLst/>
          </a:prstGeom>
          <a:solidFill>
            <a:srgbClr val="660066"/>
          </a:solidFill>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US" sz="1900">
              <a:solidFill>
                <a:srgbClr val="FFFFFF"/>
              </a:solidFill>
            </a:endParaRPr>
          </a:p>
        </p:txBody>
      </p:sp>
    </p:spTree>
    <p:extLst>
      <p:ext uri="{BB962C8B-B14F-4D97-AF65-F5344CB8AC3E}">
        <p14:creationId xmlns:p14="http://schemas.microsoft.com/office/powerpoint/2010/main" val="367936276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09603"/>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0053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3" tIns="143416" rIns="179273" bIns="143416" numCol="1" spcCol="0" rtlCol="0" fromWordArt="0" anchor="t" anchorCtr="0" forceAA="0" compatLnSpc="1">
            <a:prstTxWarp prst="textNoShape">
              <a:avLst/>
            </a:prstTxWarp>
            <a:noAutofit/>
          </a:bodyPr>
          <a:lstStyle/>
          <a:p>
            <a:pPr algn="ctr" defTabSz="9140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084189"/>
            <a:ext cx="8964185" cy="1793091"/>
          </a:xfrm>
          <a:noFill/>
        </p:spPr>
        <p:txBody>
          <a:bodyPr lIns="146292" tIns="91434" rIns="146292" bIns="91434" anchor="t" anchorCtr="0"/>
          <a:lstStyle>
            <a:lvl1pPr>
              <a:defRPr sz="5900" spc="-99"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6" y="471123"/>
            <a:ext cx="2507472" cy="537212"/>
          </a:xfrm>
          <a:prstGeom prst="rect">
            <a:avLst/>
          </a:prstGeom>
        </p:spPr>
      </p:pic>
      <p:sp>
        <p:nvSpPr>
          <p:cNvPr id="5" name="Text Placeholder 4"/>
          <p:cNvSpPr>
            <a:spLocks noGrp="1"/>
          </p:cNvSpPr>
          <p:nvPr>
            <p:ph type="body" sz="quarter" idx="12" hasCustomPrompt="1"/>
          </p:nvPr>
        </p:nvSpPr>
        <p:spPr>
          <a:xfrm>
            <a:off x="269301" y="3878577"/>
            <a:ext cx="8964187" cy="1792327"/>
          </a:xfrm>
          <a:noFill/>
        </p:spPr>
        <p:txBody>
          <a:bodyPr lIns="146292" tIns="109720" rIns="146292" bIns="109720">
            <a:noAutofit/>
          </a:bodyPr>
          <a:lstStyle>
            <a:lvl1pPr marL="0" indent="0">
              <a:spcBef>
                <a:spcPts val="0"/>
              </a:spcBef>
              <a:buNone/>
              <a:defRPr sz="35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97920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Org chart">
    <p:spTree>
      <p:nvGrpSpPr>
        <p:cNvPr id="1" name=""/>
        <p:cNvGrpSpPr/>
        <p:nvPr/>
      </p:nvGrpSpPr>
      <p:grpSpPr>
        <a:xfrm>
          <a:off x="0" y="0"/>
          <a:ext cx="0" cy="0"/>
          <a:chOff x="0" y="0"/>
          <a:chExt cx="0" cy="0"/>
        </a:xfrm>
      </p:grpSpPr>
      <p:sp>
        <p:nvSpPr>
          <p:cNvPr id="50" name="Rectangle 49"/>
          <p:cNvSpPr/>
          <p:nvPr userDrawn="1"/>
        </p:nvSpPr>
        <p:spPr bwMode="auto">
          <a:xfrm>
            <a:off x="6136947" y="5044988"/>
            <a:ext cx="5837343" cy="166386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743" tIns="74743" rIns="149488" bIns="119592" numCol="1" spcCol="0" rtlCol="0" fromWordArt="0" anchor="t" anchorCtr="0" forceAA="0" compatLnSpc="1">
            <a:prstTxWarp prst="textNoShape">
              <a:avLst/>
            </a:prstTxWarp>
            <a:noAutofit/>
          </a:bodyPr>
          <a:lstStyle/>
          <a:p>
            <a:pPr defTabSz="762297" fontAlgn="base">
              <a:lnSpc>
                <a:spcPct val="90000"/>
              </a:lnSpc>
              <a:spcBef>
                <a:spcPct val="0"/>
              </a:spcBef>
              <a:spcAft>
                <a:spcPct val="0"/>
              </a:spcAft>
            </a:pPr>
            <a:r>
              <a:rPr lang="en-US" sz="1300" dirty="0">
                <a:solidFill>
                  <a:srgbClr val="505050">
                    <a:lumMod val="50000"/>
                  </a:srgbClr>
                </a:solidFill>
                <a:ea typeface="Segoe UI" pitchFamily="34" charset="0"/>
                <a:cs typeface="Segoe UI" pitchFamily="34" charset="0"/>
              </a:rPr>
              <a:t>DX BUSINESS PARTNERS</a:t>
            </a:r>
          </a:p>
        </p:txBody>
      </p:sp>
      <p:sp>
        <p:nvSpPr>
          <p:cNvPr id="9" name="Rectangle 8"/>
          <p:cNvSpPr/>
          <p:nvPr userDrawn="1"/>
        </p:nvSpPr>
        <p:spPr bwMode="auto">
          <a:xfrm>
            <a:off x="217716" y="2778723"/>
            <a:ext cx="5801603" cy="2811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743" tIns="74743" rIns="149488" bIns="119592" numCol="1" spcCol="0" rtlCol="0" fromWordArt="0" anchor="t" anchorCtr="0" forceAA="0" compatLnSpc="1">
            <a:prstTxWarp prst="textNoShape">
              <a:avLst/>
            </a:prstTxWarp>
            <a:noAutofit/>
          </a:bodyPr>
          <a:lstStyle/>
          <a:p>
            <a:pPr defTabSz="762297" fontAlgn="base">
              <a:lnSpc>
                <a:spcPct val="90000"/>
              </a:lnSpc>
              <a:spcBef>
                <a:spcPct val="0"/>
              </a:spcBef>
              <a:spcAft>
                <a:spcPct val="0"/>
              </a:spcAft>
            </a:pPr>
            <a:r>
              <a:rPr lang="en-US" sz="1300" dirty="0">
                <a:solidFill>
                  <a:srgbClr val="505050">
                    <a:lumMod val="50000"/>
                  </a:srgbClr>
                </a:solidFill>
                <a:ea typeface="Segoe UI" pitchFamily="34" charset="0"/>
                <a:cs typeface="Segoe UI" pitchFamily="34" charset="0"/>
              </a:rPr>
              <a:t>DPE LEADERSHIP TEAM</a:t>
            </a:r>
          </a:p>
        </p:txBody>
      </p:sp>
      <p:sp>
        <p:nvSpPr>
          <p:cNvPr id="5" name="Rectangle 4"/>
          <p:cNvSpPr/>
          <p:nvPr userDrawn="1"/>
        </p:nvSpPr>
        <p:spPr bwMode="auto">
          <a:xfrm>
            <a:off x="1765005" y="4917432"/>
            <a:ext cx="3463768" cy="603017"/>
          </a:xfrm>
          <a:prstGeom prst="rect">
            <a:avLst/>
          </a:prstGeom>
          <a:noFill/>
          <a:ln w="12700">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488" tIns="119592" rIns="149488" bIns="119592" numCol="1" spcCol="0" rtlCol="0" fromWordArt="0" anchor="t" anchorCtr="0" forceAA="0" compatLnSpc="1">
            <a:prstTxWarp prst="textNoShape">
              <a:avLst/>
            </a:prstTxWarp>
            <a:noAutofit/>
          </a:bodyPr>
          <a:lstStyle/>
          <a:p>
            <a:pPr algn="ctr" defTabSz="762297" fontAlgn="base">
              <a:lnSpc>
                <a:spcPct val="90000"/>
              </a:lnSpc>
              <a:spcBef>
                <a:spcPct val="0"/>
              </a:spcBef>
              <a:spcAft>
                <a:spcPct val="0"/>
              </a:spcAft>
            </a:pPr>
            <a:endParaRPr lang="en-US" sz="2000" dirty="0" err="1">
              <a:ln w="76200">
                <a:solidFill>
                  <a:srgbClr val="50505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17713" y="201711"/>
            <a:ext cx="7837715" cy="529407"/>
          </a:xfrm>
        </p:spPr>
        <p:txBody>
          <a:bodyPr lIns="0" rIns="0"/>
          <a:lstStyle>
            <a:lvl1pPr>
              <a:defRPr>
                <a:solidFill>
                  <a:srgbClr val="000000"/>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268948" y="6945061"/>
            <a:ext cx="4159623" cy="124691"/>
          </a:xfrm>
          <a:prstGeom prst="rect">
            <a:avLst/>
          </a:prstGeom>
        </p:spPr>
        <p:txBody>
          <a:bodyPr lIns="91434" tIns="45718" rIns="91434" bIns="45718"/>
          <a:lstStyle/>
          <a:p>
            <a:pPr defTabSz="914332"/>
            <a:r>
              <a:rPr lang="en-US" sz="1900" dirty="0">
                <a:solidFill>
                  <a:srgbClr val="505050"/>
                </a:solidFill>
              </a:rPr>
              <a:t>PRESENTATION TIME NOT TO EXCEED &lt;minutes&gt;</a:t>
            </a:r>
          </a:p>
        </p:txBody>
      </p:sp>
      <p:sp>
        <p:nvSpPr>
          <p:cNvPr id="4" name="Slide Number Placeholder 3"/>
          <p:cNvSpPr>
            <a:spLocks noGrp="1"/>
          </p:cNvSpPr>
          <p:nvPr>
            <p:ph type="sldNum" sz="quarter" idx="11"/>
          </p:nvPr>
        </p:nvSpPr>
        <p:spPr>
          <a:xfrm>
            <a:off x="11120225" y="6945061"/>
            <a:ext cx="788895" cy="124691"/>
          </a:xfrm>
          <a:prstGeom prst="rect">
            <a:avLst/>
          </a:prstGeom>
        </p:spPr>
        <p:txBody>
          <a:bodyPr lIns="91434" tIns="45718" rIns="91434" bIns="45718"/>
          <a:lstStyle/>
          <a:p>
            <a:pPr defTabSz="914332"/>
            <a:fld id="{77A80767-0168-4202-AF54-9FDB461E3B29}" type="slidenum">
              <a:rPr lang="en-US" sz="1900">
                <a:gradFill>
                  <a:gsLst>
                    <a:gs pos="5000">
                      <a:srgbClr val="505050"/>
                    </a:gs>
                    <a:gs pos="31000">
                      <a:srgbClr val="505050"/>
                    </a:gs>
                  </a:gsLst>
                  <a:lin ang="5400000" scaled="0"/>
                </a:gradFill>
              </a:rPr>
              <a:pPr defTabSz="914332"/>
              <a:t>‹#›</a:t>
            </a:fld>
            <a:endParaRPr lang="en-US" sz="1900" dirty="0">
              <a:gradFill>
                <a:gsLst>
                  <a:gs pos="5000">
                    <a:srgbClr val="505050"/>
                  </a:gs>
                  <a:gs pos="31000">
                    <a:srgbClr val="505050"/>
                  </a:gs>
                </a:gsLst>
                <a:lin ang="5400000" scaled="0"/>
              </a:gradFill>
            </a:endParaRPr>
          </a:p>
        </p:txBody>
      </p:sp>
      <p:sp>
        <p:nvSpPr>
          <p:cNvPr id="7" name="Text Placeholder 6"/>
          <p:cNvSpPr>
            <a:spLocks noGrp="1"/>
          </p:cNvSpPr>
          <p:nvPr>
            <p:ph type="body" sz="quarter" idx="12" hasCustomPrompt="1"/>
          </p:nvPr>
        </p:nvSpPr>
        <p:spPr>
          <a:xfrm>
            <a:off x="8055434" y="201712"/>
            <a:ext cx="3918857" cy="311727"/>
          </a:xfrm>
        </p:spPr>
        <p:txBody>
          <a:bodyPr vert="horz" wrap="square" lIns="127327" tIns="79581" rIns="127327" bIns="79581" rtlCol="0" anchor="t">
            <a:noAutofit/>
          </a:bodyPr>
          <a:lstStyle>
            <a:lvl1pPr marL="0" indent="0" algn="r">
              <a:buFontTx/>
              <a:buNone/>
              <a:defRPr lang="en-US" sz="1300" b="0" cap="none" dirty="0">
                <a:ln w="3175">
                  <a:noFill/>
                </a:ln>
                <a:solidFill>
                  <a:srgbClr val="000000"/>
                </a:solidFill>
                <a:effectLst/>
                <a:latin typeface="+mn-lt"/>
                <a:cs typeface="Segoe UI" pitchFamily="34" charset="0"/>
              </a:defRPr>
            </a:lvl1pPr>
          </a:lstStyle>
          <a:p>
            <a:pPr lvl="0">
              <a:spcBef>
                <a:spcPct val="0"/>
              </a:spcBef>
            </a:pPr>
            <a:r>
              <a:rPr lang="en-US" dirty="0" smtClean="0"/>
              <a:t>Presenter: First Name, Last Name</a:t>
            </a:r>
            <a:endParaRPr lang="en-US" dirty="0"/>
          </a:p>
        </p:txBody>
      </p:sp>
      <p:sp>
        <p:nvSpPr>
          <p:cNvPr id="6" name="Rectangle 5"/>
          <p:cNvSpPr/>
          <p:nvPr userDrawn="1"/>
        </p:nvSpPr>
        <p:spPr bwMode="auto">
          <a:xfrm>
            <a:off x="217716" y="5785988"/>
            <a:ext cx="5801603" cy="92286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743" tIns="74743" rIns="149488" bIns="119592" numCol="1" spcCol="0" rtlCol="0" fromWordArt="0" anchor="t" anchorCtr="0" forceAA="0" compatLnSpc="1">
            <a:prstTxWarp prst="textNoShape">
              <a:avLst/>
            </a:prstTxWarp>
            <a:noAutofit/>
          </a:bodyPr>
          <a:lstStyle/>
          <a:p>
            <a:pPr defTabSz="762297" fontAlgn="base">
              <a:lnSpc>
                <a:spcPct val="90000"/>
              </a:lnSpc>
              <a:spcBef>
                <a:spcPct val="0"/>
              </a:spcBef>
              <a:spcAft>
                <a:spcPct val="0"/>
              </a:spcAft>
            </a:pPr>
            <a:r>
              <a:rPr lang="en-US" sz="1300" dirty="0">
                <a:solidFill>
                  <a:srgbClr val="505050">
                    <a:lumMod val="50000"/>
                  </a:srgbClr>
                </a:solidFill>
                <a:ea typeface="Segoe UI" pitchFamily="34" charset="0"/>
                <a:cs typeface="Segoe UI" pitchFamily="34" charset="0"/>
              </a:rPr>
              <a:t>DPE BUSINESS PARTNERS</a:t>
            </a:r>
          </a:p>
        </p:txBody>
      </p:sp>
      <p:sp>
        <p:nvSpPr>
          <p:cNvPr id="8" name="Rectangle 7"/>
          <p:cNvSpPr/>
          <p:nvPr userDrawn="1"/>
        </p:nvSpPr>
        <p:spPr bwMode="auto">
          <a:xfrm>
            <a:off x="239235" y="1555137"/>
            <a:ext cx="2493212" cy="11773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488" tIns="119592" rIns="149488" bIns="119592" numCol="1" spcCol="0" rtlCol="0" fromWordArt="0" anchor="t" anchorCtr="0" forceAA="0" compatLnSpc="1">
            <a:prstTxWarp prst="textNoShape">
              <a:avLst/>
            </a:prstTxWarp>
            <a:noAutofit/>
          </a:bodyPr>
          <a:lstStyle/>
          <a:p>
            <a:pPr algn="ctr" defTabSz="762297"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6136947" y="2778721"/>
            <a:ext cx="5837343" cy="21947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743" tIns="74743" rIns="149488" bIns="119592" numCol="1" spcCol="0" rtlCol="0" fromWordArt="0" anchor="t" anchorCtr="0" forceAA="0" compatLnSpc="1">
            <a:prstTxWarp prst="textNoShape">
              <a:avLst/>
            </a:prstTxWarp>
            <a:noAutofit/>
          </a:bodyPr>
          <a:lstStyle/>
          <a:p>
            <a:pPr defTabSz="762297" fontAlgn="base">
              <a:lnSpc>
                <a:spcPct val="90000"/>
              </a:lnSpc>
              <a:spcBef>
                <a:spcPct val="0"/>
              </a:spcBef>
              <a:spcAft>
                <a:spcPct val="0"/>
              </a:spcAft>
            </a:pPr>
            <a:r>
              <a:rPr lang="en-US" sz="1300" dirty="0">
                <a:solidFill>
                  <a:srgbClr val="505050">
                    <a:lumMod val="50000"/>
                  </a:srgbClr>
                </a:solidFill>
                <a:ea typeface="Segoe UI" pitchFamily="34" charset="0"/>
                <a:cs typeface="Segoe UI" pitchFamily="34" charset="0"/>
              </a:rPr>
              <a:t>DX Leadership Team</a:t>
            </a:r>
          </a:p>
        </p:txBody>
      </p:sp>
      <p:sp>
        <p:nvSpPr>
          <p:cNvPr id="16" name="Rectangle 15"/>
          <p:cNvSpPr/>
          <p:nvPr/>
        </p:nvSpPr>
        <p:spPr>
          <a:xfrm>
            <a:off x="1218825" y="1599651"/>
            <a:ext cx="1438319" cy="1086028"/>
          </a:xfrm>
          <a:prstGeom prst="rect">
            <a:avLst/>
          </a:prstGeom>
          <a:solidFill>
            <a:srgbClr val="0072C6"/>
          </a:solidFill>
        </p:spPr>
        <p:txBody>
          <a:bodyPr wrap="square" lIns="84711" tIns="84711" rIns="84711" bIns="34030" anchor="t" anchorCtr="0">
            <a:noAutofit/>
          </a:bodyPr>
          <a:lstStyle>
            <a:defPPr>
              <a:defRPr lang="en-US"/>
            </a:defPPr>
            <a:lvl1pPr marL="0" algn="l" defTabSz="987552" rtl="0" eaLnBrk="1" latinLnBrk="0" hangingPunct="1">
              <a:defRPr sz="1944" kern="1200">
                <a:solidFill>
                  <a:schemeClr val="tx1"/>
                </a:solidFill>
                <a:latin typeface="+mn-lt"/>
                <a:ea typeface="+mn-ea"/>
                <a:cs typeface="+mn-cs"/>
              </a:defRPr>
            </a:lvl1pPr>
            <a:lvl2pPr marL="493776" algn="l" defTabSz="987552" rtl="0" eaLnBrk="1" latinLnBrk="0" hangingPunct="1">
              <a:defRPr sz="1944" kern="1200">
                <a:solidFill>
                  <a:schemeClr val="tx1"/>
                </a:solidFill>
                <a:latin typeface="+mn-lt"/>
                <a:ea typeface="+mn-ea"/>
                <a:cs typeface="+mn-cs"/>
              </a:defRPr>
            </a:lvl2pPr>
            <a:lvl3pPr marL="987552" algn="l" defTabSz="987552" rtl="0" eaLnBrk="1" latinLnBrk="0" hangingPunct="1">
              <a:defRPr sz="1944" kern="1200">
                <a:solidFill>
                  <a:schemeClr val="tx1"/>
                </a:solidFill>
                <a:latin typeface="+mn-lt"/>
                <a:ea typeface="+mn-ea"/>
                <a:cs typeface="+mn-cs"/>
              </a:defRPr>
            </a:lvl3pPr>
            <a:lvl4pPr marL="1481328" algn="l" defTabSz="987552" rtl="0" eaLnBrk="1" latinLnBrk="0" hangingPunct="1">
              <a:defRPr sz="1944" kern="1200">
                <a:solidFill>
                  <a:schemeClr val="tx1"/>
                </a:solidFill>
                <a:latin typeface="+mn-lt"/>
                <a:ea typeface="+mn-ea"/>
                <a:cs typeface="+mn-cs"/>
              </a:defRPr>
            </a:lvl4pPr>
            <a:lvl5pPr marL="1975104" algn="l" defTabSz="987552" rtl="0" eaLnBrk="1" latinLnBrk="0" hangingPunct="1">
              <a:defRPr sz="1944" kern="1200">
                <a:solidFill>
                  <a:schemeClr val="tx1"/>
                </a:solidFill>
                <a:latin typeface="+mn-lt"/>
                <a:ea typeface="+mn-ea"/>
                <a:cs typeface="+mn-cs"/>
              </a:defRPr>
            </a:lvl5pPr>
            <a:lvl6pPr marL="2468880" algn="l" defTabSz="987552" rtl="0" eaLnBrk="1" latinLnBrk="0" hangingPunct="1">
              <a:defRPr sz="1944" kern="1200">
                <a:solidFill>
                  <a:schemeClr val="tx1"/>
                </a:solidFill>
                <a:latin typeface="+mn-lt"/>
                <a:ea typeface="+mn-ea"/>
                <a:cs typeface="+mn-cs"/>
              </a:defRPr>
            </a:lvl6pPr>
            <a:lvl7pPr marL="2962656" algn="l" defTabSz="987552" rtl="0" eaLnBrk="1" latinLnBrk="0" hangingPunct="1">
              <a:defRPr sz="1944" kern="1200">
                <a:solidFill>
                  <a:schemeClr val="tx1"/>
                </a:solidFill>
                <a:latin typeface="+mn-lt"/>
                <a:ea typeface="+mn-ea"/>
                <a:cs typeface="+mn-cs"/>
              </a:defRPr>
            </a:lvl7pPr>
            <a:lvl8pPr marL="3456432" algn="l" defTabSz="987552" rtl="0" eaLnBrk="1" latinLnBrk="0" hangingPunct="1">
              <a:defRPr sz="1944" kern="1200">
                <a:solidFill>
                  <a:schemeClr val="tx1"/>
                </a:solidFill>
                <a:latin typeface="+mn-lt"/>
                <a:ea typeface="+mn-ea"/>
                <a:cs typeface="+mn-cs"/>
              </a:defRPr>
            </a:lvl8pPr>
            <a:lvl9pPr marL="3950208" algn="l" defTabSz="987552" rtl="0" eaLnBrk="1" latinLnBrk="0" hangingPunct="1">
              <a:defRPr sz="1944" kern="1200">
                <a:solidFill>
                  <a:schemeClr val="tx1"/>
                </a:solidFill>
                <a:latin typeface="+mn-lt"/>
                <a:ea typeface="+mn-ea"/>
                <a:cs typeface="+mn-cs"/>
              </a:defRPr>
            </a:lvl9pPr>
          </a:lstStyle>
          <a:p>
            <a:pPr defTabSz="1594333">
              <a:lnSpc>
                <a:spcPct val="90000"/>
              </a:lnSpc>
              <a:buClr>
                <a:srgbClr val="4F81BD"/>
              </a:buClr>
              <a:defRPr/>
            </a:pPr>
            <a:r>
              <a:rPr lang="en-US" sz="900" b="1" spc="-19" dirty="0">
                <a:solidFill>
                  <a:srgbClr val="FFFFFF"/>
                </a:solidFill>
              </a:rPr>
              <a:t>Steve Guggenheimer</a:t>
            </a:r>
          </a:p>
          <a:p>
            <a:pPr defTabSz="1594333">
              <a:lnSpc>
                <a:spcPct val="90000"/>
              </a:lnSpc>
              <a:buClr>
                <a:srgbClr val="4F81BD"/>
              </a:buClr>
              <a:defRPr/>
            </a:pPr>
            <a:endParaRPr lang="en-US" sz="800" spc="-19" dirty="0" smtClean="0">
              <a:solidFill>
                <a:srgbClr val="FFFFFF"/>
              </a:solidFill>
            </a:endParaRPr>
          </a:p>
          <a:p>
            <a:pPr defTabSz="1594333">
              <a:lnSpc>
                <a:spcPct val="90000"/>
              </a:lnSpc>
              <a:buClr>
                <a:srgbClr val="4F81BD"/>
              </a:buClr>
              <a:defRPr/>
            </a:pPr>
            <a:r>
              <a:rPr lang="en-US" sz="800" spc="-19" dirty="0" smtClean="0">
                <a:solidFill>
                  <a:srgbClr val="FFFFFF"/>
                </a:solidFill>
              </a:rPr>
              <a:t>Chief Evangelist</a:t>
            </a:r>
            <a:endParaRPr lang="en-US" sz="800" spc="-19" dirty="0">
              <a:solidFill>
                <a:srgbClr val="FFFFFF"/>
              </a:solidFill>
            </a:endParaRPr>
          </a:p>
        </p:txBody>
      </p:sp>
      <p:sp>
        <p:nvSpPr>
          <p:cNvPr id="18" name="Rectangle 17"/>
          <p:cNvSpPr/>
          <p:nvPr/>
        </p:nvSpPr>
        <p:spPr>
          <a:xfrm>
            <a:off x="2763894" y="3132336"/>
            <a:ext cx="1226713" cy="563664"/>
          </a:xfrm>
          <a:prstGeom prst="rect">
            <a:avLst/>
          </a:prstGeom>
          <a:solidFill>
            <a:srgbClr val="0072C6"/>
          </a:solidFill>
        </p:spPr>
        <p:txBody>
          <a:bodyPr wrap="square" lIns="52321" tIns="37374" rIns="0" bIns="0">
            <a:noAutofit/>
          </a:bodyPr>
          <a:lstStyle/>
          <a:p>
            <a:pPr marL="564659" indent="-564659" defTabSz="1594333">
              <a:lnSpc>
                <a:spcPct val="90000"/>
              </a:lnSpc>
              <a:buClr>
                <a:srgbClr val="4F81BD"/>
              </a:buClr>
            </a:pPr>
            <a:endParaRPr lang="en-US" sz="800" b="1" dirty="0">
              <a:solidFill>
                <a:srgbClr val="FFFFFF"/>
              </a:solidFill>
            </a:endParaRPr>
          </a:p>
        </p:txBody>
      </p:sp>
      <p:sp>
        <p:nvSpPr>
          <p:cNvPr id="21" name="Rectangle 20"/>
          <p:cNvSpPr/>
          <p:nvPr/>
        </p:nvSpPr>
        <p:spPr>
          <a:xfrm>
            <a:off x="4684352" y="3132336"/>
            <a:ext cx="1226713" cy="563664"/>
          </a:xfrm>
          <a:prstGeom prst="rect">
            <a:avLst/>
          </a:prstGeom>
          <a:solidFill>
            <a:srgbClr val="0072C6"/>
          </a:solidFill>
        </p:spPr>
        <p:txBody>
          <a:bodyPr wrap="square" lIns="52321" tIns="37374" rIns="0" bIns="0">
            <a:noAutofit/>
          </a:bodyPr>
          <a:lstStyle>
            <a:defPPr>
              <a:defRPr lang="en-US"/>
            </a:defPPr>
            <a:lvl1pPr marL="0" algn="l" defTabSz="987552" rtl="0" eaLnBrk="1" latinLnBrk="0" hangingPunct="1">
              <a:defRPr sz="1944" kern="1200">
                <a:solidFill>
                  <a:schemeClr val="tx1"/>
                </a:solidFill>
                <a:latin typeface="+mn-lt"/>
                <a:ea typeface="+mn-ea"/>
                <a:cs typeface="+mn-cs"/>
              </a:defRPr>
            </a:lvl1pPr>
            <a:lvl2pPr marL="493776" algn="l" defTabSz="987552" rtl="0" eaLnBrk="1" latinLnBrk="0" hangingPunct="1">
              <a:defRPr sz="1944" kern="1200">
                <a:solidFill>
                  <a:schemeClr val="tx1"/>
                </a:solidFill>
                <a:latin typeface="+mn-lt"/>
                <a:ea typeface="+mn-ea"/>
                <a:cs typeface="+mn-cs"/>
              </a:defRPr>
            </a:lvl2pPr>
            <a:lvl3pPr marL="987552" algn="l" defTabSz="987552" rtl="0" eaLnBrk="1" latinLnBrk="0" hangingPunct="1">
              <a:defRPr sz="1944" kern="1200">
                <a:solidFill>
                  <a:schemeClr val="tx1"/>
                </a:solidFill>
                <a:latin typeface="+mn-lt"/>
                <a:ea typeface="+mn-ea"/>
                <a:cs typeface="+mn-cs"/>
              </a:defRPr>
            </a:lvl3pPr>
            <a:lvl4pPr marL="1481328" algn="l" defTabSz="987552" rtl="0" eaLnBrk="1" latinLnBrk="0" hangingPunct="1">
              <a:defRPr sz="1944" kern="1200">
                <a:solidFill>
                  <a:schemeClr val="tx1"/>
                </a:solidFill>
                <a:latin typeface="+mn-lt"/>
                <a:ea typeface="+mn-ea"/>
                <a:cs typeface="+mn-cs"/>
              </a:defRPr>
            </a:lvl4pPr>
            <a:lvl5pPr marL="1975104" algn="l" defTabSz="987552" rtl="0" eaLnBrk="1" latinLnBrk="0" hangingPunct="1">
              <a:defRPr sz="1944" kern="1200">
                <a:solidFill>
                  <a:schemeClr val="tx1"/>
                </a:solidFill>
                <a:latin typeface="+mn-lt"/>
                <a:ea typeface="+mn-ea"/>
                <a:cs typeface="+mn-cs"/>
              </a:defRPr>
            </a:lvl5pPr>
            <a:lvl6pPr marL="2468880" algn="l" defTabSz="987552" rtl="0" eaLnBrk="1" latinLnBrk="0" hangingPunct="1">
              <a:defRPr sz="1944" kern="1200">
                <a:solidFill>
                  <a:schemeClr val="tx1"/>
                </a:solidFill>
                <a:latin typeface="+mn-lt"/>
                <a:ea typeface="+mn-ea"/>
                <a:cs typeface="+mn-cs"/>
              </a:defRPr>
            </a:lvl6pPr>
            <a:lvl7pPr marL="2962656" algn="l" defTabSz="987552" rtl="0" eaLnBrk="1" latinLnBrk="0" hangingPunct="1">
              <a:defRPr sz="1944" kern="1200">
                <a:solidFill>
                  <a:schemeClr val="tx1"/>
                </a:solidFill>
                <a:latin typeface="+mn-lt"/>
                <a:ea typeface="+mn-ea"/>
                <a:cs typeface="+mn-cs"/>
              </a:defRPr>
            </a:lvl7pPr>
            <a:lvl8pPr marL="3456432" algn="l" defTabSz="987552" rtl="0" eaLnBrk="1" latinLnBrk="0" hangingPunct="1">
              <a:defRPr sz="1944" kern="1200">
                <a:solidFill>
                  <a:schemeClr val="tx1"/>
                </a:solidFill>
                <a:latin typeface="+mn-lt"/>
                <a:ea typeface="+mn-ea"/>
                <a:cs typeface="+mn-cs"/>
              </a:defRPr>
            </a:lvl8pPr>
            <a:lvl9pPr marL="3950208" algn="l" defTabSz="987552" rtl="0" eaLnBrk="1" latinLnBrk="0" hangingPunct="1">
              <a:defRPr sz="1944" kern="1200">
                <a:solidFill>
                  <a:schemeClr val="tx1"/>
                </a:solidFill>
                <a:latin typeface="+mn-lt"/>
                <a:ea typeface="+mn-ea"/>
                <a:cs typeface="+mn-cs"/>
              </a:defRPr>
            </a:lvl9pPr>
          </a:lstStyle>
          <a:p>
            <a:pPr marL="564659" indent="-564659" defTabSz="1594333">
              <a:lnSpc>
                <a:spcPct val="90000"/>
              </a:lnSpc>
              <a:buClr>
                <a:srgbClr val="4F81BD"/>
              </a:buClr>
            </a:pPr>
            <a:endParaRPr lang="en-US" sz="800" b="1" dirty="0">
              <a:solidFill>
                <a:srgbClr val="FFFFFF"/>
              </a:solidFill>
            </a:endParaRPr>
          </a:p>
        </p:txBody>
      </p:sp>
      <p:sp>
        <p:nvSpPr>
          <p:cNvPr id="24" name="Rectangle 23"/>
          <p:cNvSpPr/>
          <p:nvPr/>
        </p:nvSpPr>
        <p:spPr>
          <a:xfrm>
            <a:off x="843437" y="3734987"/>
            <a:ext cx="1226713" cy="563664"/>
          </a:xfrm>
          <a:prstGeom prst="rect">
            <a:avLst/>
          </a:prstGeom>
          <a:solidFill>
            <a:srgbClr val="0072C6"/>
          </a:solidFill>
        </p:spPr>
        <p:txBody>
          <a:bodyPr wrap="square" lIns="52321" tIns="37374" rIns="0" bIns="0">
            <a:noAutofit/>
          </a:bodyPr>
          <a:lstStyle/>
          <a:p>
            <a:pPr marL="564659" indent="-564659" defTabSz="1594333">
              <a:lnSpc>
                <a:spcPct val="90000"/>
              </a:lnSpc>
              <a:buClr>
                <a:srgbClr val="4F81BD"/>
              </a:buClr>
            </a:pPr>
            <a:endParaRPr lang="en-US" sz="800" b="1" dirty="0">
              <a:solidFill>
                <a:srgbClr val="FFFFFF"/>
              </a:solidFill>
            </a:endParaRPr>
          </a:p>
        </p:txBody>
      </p:sp>
      <p:sp>
        <p:nvSpPr>
          <p:cNvPr id="27" name="Rectangle 26"/>
          <p:cNvSpPr/>
          <p:nvPr/>
        </p:nvSpPr>
        <p:spPr>
          <a:xfrm>
            <a:off x="2763894" y="3734987"/>
            <a:ext cx="1226713" cy="563664"/>
          </a:xfrm>
          <a:prstGeom prst="rect">
            <a:avLst/>
          </a:prstGeom>
          <a:solidFill>
            <a:srgbClr val="0072C6"/>
          </a:solidFill>
        </p:spPr>
        <p:txBody>
          <a:bodyPr wrap="square" lIns="52321" tIns="37374" rIns="0" bIns="0">
            <a:noAutofit/>
          </a:bodyPr>
          <a:lstStyle/>
          <a:p>
            <a:pPr marL="564659" indent="-564659" defTabSz="1594333">
              <a:lnSpc>
                <a:spcPct val="90000"/>
              </a:lnSpc>
              <a:buClr>
                <a:srgbClr val="4F81BD"/>
              </a:buClr>
            </a:pPr>
            <a:endParaRPr lang="en-US" sz="800" b="1" dirty="0">
              <a:solidFill>
                <a:srgbClr val="FFFFFF"/>
              </a:solidFill>
            </a:endParaRPr>
          </a:p>
        </p:txBody>
      </p:sp>
      <p:sp>
        <p:nvSpPr>
          <p:cNvPr id="30" name="Rectangle 29"/>
          <p:cNvSpPr/>
          <p:nvPr/>
        </p:nvSpPr>
        <p:spPr>
          <a:xfrm>
            <a:off x="4684352" y="3734987"/>
            <a:ext cx="1226713" cy="563664"/>
          </a:xfrm>
          <a:prstGeom prst="rect">
            <a:avLst/>
          </a:prstGeom>
          <a:solidFill>
            <a:schemeClr val="accent2"/>
          </a:solidFill>
        </p:spPr>
        <p:txBody>
          <a:bodyPr wrap="square" lIns="52321" tIns="37374" rIns="0" bIns="0">
            <a:noAutofit/>
          </a:bodyPr>
          <a:lstStyle/>
          <a:p>
            <a:pPr marL="564659" indent="-564659" defTabSz="1594333">
              <a:lnSpc>
                <a:spcPct val="90000"/>
              </a:lnSpc>
              <a:buClr>
                <a:srgbClr val="4F81BD"/>
              </a:buClr>
            </a:pPr>
            <a:endParaRPr lang="en-US" sz="800" b="1" dirty="0">
              <a:solidFill>
                <a:srgbClr val="FFFFFF"/>
              </a:solidFill>
            </a:endParaRPr>
          </a:p>
        </p:txBody>
      </p:sp>
      <p:sp>
        <p:nvSpPr>
          <p:cNvPr id="33" name="Rectangle 32"/>
          <p:cNvSpPr/>
          <p:nvPr/>
        </p:nvSpPr>
        <p:spPr>
          <a:xfrm>
            <a:off x="843437" y="4335535"/>
            <a:ext cx="1226713" cy="563664"/>
          </a:xfrm>
          <a:prstGeom prst="rect">
            <a:avLst/>
          </a:prstGeom>
          <a:solidFill>
            <a:srgbClr val="0072C6"/>
          </a:solidFill>
        </p:spPr>
        <p:txBody>
          <a:bodyPr wrap="square" lIns="52321" tIns="37374" rIns="0" bIns="0">
            <a:noAutofit/>
          </a:bodyPr>
          <a:lstStyle>
            <a:defPPr>
              <a:defRPr lang="en-US"/>
            </a:defPPr>
            <a:lvl1pPr marL="0" algn="l" defTabSz="987552" rtl="0" eaLnBrk="1" latinLnBrk="0" hangingPunct="1">
              <a:defRPr sz="1944" kern="1200">
                <a:solidFill>
                  <a:schemeClr val="tx1"/>
                </a:solidFill>
                <a:latin typeface="+mn-lt"/>
                <a:ea typeface="+mn-ea"/>
                <a:cs typeface="+mn-cs"/>
              </a:defRPr>
            </a:lvl1pPr>
            <a:lvl2pPr marL="493776" algn="l" defTabSz="987552" rtl="0" eaLnBrk="1" latinLnBrk="0" hangingPunct="1">
              <a:defRPr sz="1944" kern="1200">
                <a:solidFill>
                  <a:schemeClr val="tx1"/>
                </a:solidFill>
                <a:latin typeface="+mn-lt"/>
                <a:ea typeface="+mn-ea"/>
                <a:cs typeface="+mn-cs"/>
              </a:defRPr>
            </a:lvl2pPr>
            <a:lvl3pPr marL="987552" algn="l" defTabSz="987552" rtl="0" eaLnBrk="1" latinLnBrk="0" hangingPunct="1">
              <a:defRPr sz="1944" kern="1200">
                <a:solidFill>
                  <a:schemeClr val="tx1"/>
                </a:solidFill>
                <a:latin typeface="+mn-lt"/>
                <a:ea typeface="+mn-ea"/>
                <a:cs typeface="+mn-cs"/>
              </a:defRPr>
            </a:lvl3pPr>
            <a:lvl4pPr marL="1481328" algn="l" defTabSz="987552" rtl="0" eaLnBrk="1" latinLnBrk="0" hangingPunct="1">
              <a:defRPr sz="1944" kern="1200">
                <a:solidFill>
                  <a:schemeClr val="tx1"/>
                </a:solidFill>
                <a:latin typeface="+mn-lt"/>
                <a:ea typeface="+mn-ea"/>
                <a:cs typeface="+mn-cs"/>
              </a:defRPr>
            </a:lvl4pPr>
            <a:lvl5pPr marL="1975104" algn="l" defTabSz="987552" rtl="0" eaLnBrk="1" latinLnBrk="0" hangingPunct="1">
              <a:defRPr sz="1944" kern="1200">
                <a:solidFill>
                  <a:schemeClr val="tx1"/>
                </a:solidFill>
                <a:latin typeface="+mn-lt"/>
                <a:ea typeface="+mn-ea"/>
                <a:cs typeface="+mn-cs"/>
              </a:defRPr>
            </a:lvl5pPr>
            <a:lvl6pPr marL="2468880" algn="l" defTabSz="987552" rtl="0" eaLnBrk="1" latinLnBrk="0" hangingPunct="1">
              <a:defRPr sz="1944" kern="1200">
                <a:solidFill>
                  <a:schemeClr val="tx1"/>
                </a:solidFill>
                <a:latin typeface="+mn-lt"/>
                <a:ea typeface="+mn-ea"/>
                <a:cs typeface="+mn-cs"/>
              </a:defRPr>
            </a:lvl6pPr>
            <a:lvl7pPr marL="2962656" algn="l" defTabSz="987552" rtl="0" eaLnBrk="1" latinLnBrk="0" hangingPunct="1">
              <a:defRPr sz="1944" kern="1200">
                <a:solidFill>
                  <a:schemeClr val="tx1"/>
                </a:solidFill>
                <a:latin typeface="+mn-lt"/>
                <a:ea typeface="+mn-ea"/>
                <a:cs typeface="+mn-cs"/>
              </a:defRPr>
            </a:lvl7pPr>
            <a:lvl8pPr marL="3456432" algn="l" defTabSz="987552" rtl="0" eaLnBrk="1" latinLnBrk="0" hangingPunct="1">
              <a:defRPr sz="1944" kern="1200">
                <a:solidFill>
                  <a:schemeClr val="tx1"/>
                </a:solidFill>
                <a:latin typeface="+mn-lt"/>
                <a:ea typeface="+mn-ea"/>
                <a:cs typeface="+mn-cs"/>
              </a:defRPr>
            </a:lvl8pPr>
            <a:lvl9pPr marL="3950208" algn="l" defTabSz="987552" rtl="0" eaLnBrk="1" latinLnBrk="0" hangingPunct="1">
              <a:defRPr sz="1944" kern="1200">
                <a:solidFill>
                  <a:schemeClr val="tx1"/>
                </a:solidFill>
                <a:latin typeface="+mn-lt"/>
                <a:ea typeface="+mn-ea"/>
                <a:cs typeface="+mn-cs"/>
              </a:defRPr>
            </a:lvl9pPr>
          </a:lstStyle>
          <a:p>
            <a:pPr marL="564659" indent="-564659" defTabSz="1594333">
              <a:lnSpc>
                <a:spcPct val="90000"/>
              </a:lnSpc>
              <a:buClr>
                <a:srgbClr val="4F81BD"/>
              </a:buClr>
            </a:pPr>
            <a:endParaRPr lang="en-US" sz="800" b="1" dirty="0">
              <a:solidFill>
                <a:srgbClr val="FFFFFF"/>
              </a:solidFill>
            </a:endParaRPr>
          </a:p>
        </p:txBody>
      </p:sp>
      <p:sp>
        <p:nvSpPr>
          <p:cNvPr id="36" name="Rectangle 35"/>
          <p:cNvSpPr/>
          <p:nvPr/>
        </p:nvSpPr>
        <p:spPr>
          <a:xfrm>
            <a:off x="4679780" y="4335535"/>
            <a:ext cx="1226713" cy="563664"/>
          </a:xfrm>
          <a:prstGeom prst="rect">
            <a:avLst/>
          </a:prstGeom>
          <a:solidFill>
            <a:srgbClr val="0072C6"/>
          </a:solidFill>
        </p:spPr>
        <p:txBody>
          <a:bodyPr wrap="square" lIns="52321" tIns="37374" rIns="0" bIns="0">
            <a:noAutofit/>
          </a:bodyPr>
          <a:lstStyle/>
          <a:p>
            <a:pPr marL="564659" indent="-564659" defTabSz="1594333">
              <a:lnSpc>
                <a:spcPct val="90000"/>
              </a:lnSpc>
              <a:buClr>
                <a:srgbClr val="4F81BD"/>
              </a:buClr>
            </a:pPr>
            <a:endParaRPr lang="en-US" sz="800" b="1" dirty="0">
              <a:solidFill>
                <a:srgbClr val="FFFFFF"/>
              </a:solidFill>
            </a:endParaRPr>
          </a:p>
        </p:txBody>
      </p:sp>
      <p:sp>
        <p:nvSpPr>
          <p:cNvPr id="39" name="Rectangle 38"/>
          <p:cNvSpPr/>
          <p:nvPr/>
        </p:nvSpPr>
        <p:spPr>
          <a:xfrm>
            <a:off x="3981653" y="4936083"/>
            <a:ext cx="1226713" cy="563664"/>
          </a:xfrm>
          <a:prstGeom prst="rect">
            <a:avLst/>
          </a:prstGeom>
          <a:solidFill>
            <a:schemeClr val="accent4"/>
          </a:solidFill>
        </p:spPr>
        <p:txBody>
          <a:bodyPr wrap="square" lIns="52321" tIns="37374" rIns="0" bIns="0">
            <a:noAutofit/>
          </a:bodyPr>
          <a:lstStyle>
            <a:defPPr>
              <a:defRPr lang="en-US"/>
            </a:defPPr>
            <a:lvl1pPr marL="0" algn="l" defTabSz="987552" rtl="0" eaLnBrk="1" latinLnBrk="0" hangingPunct="1">
              <a:defRPr sz="1944" kern="1200">
                <a:solidFill>
                  <a:schemeClr val="tx1"/>
                </a:solidFill>
                <a:latin typeface="+mn-lt"/>
                <a:ea typeface="+mn-ea"/>
                <a:cs typeface="+mn-cs"/>
              </a:defRPr>
            </a:lvl1pPr>
            <a:lvl2pPr marL="493776" algn="l" defTabSz="987552" rtl="0" eaLnBrk="1" latinLnBrk="0" hangingPunct="1">
              <a:defRPr sz="1944" kern="1200">
                <a:solidFill>
                  <a:schemeClr val="tx1"/>
                </a:solidFill>
                <a:latin typeface="+mn-lt"/>
                <a:ea typeface="+mn-ea"/>
                <a:cs typeface="+mn-cs"/>
              </a:defRPr>
            </a:lvl2pPr>
            <a:lvl3pPr marL="987552" algn="l" defTabSz="987552" rtl="0" eaLnBrk="1" latinLnBrk="0" hangingPunct="1">
              <a:defRPr sz="1944" kern="1200">
                <a:solidFill>
                  <a:schemeClr val="tx1"/>
                </a:solidFill>
                <a:latin typeface="+mn-lt"/>
                <a:ea typeface="+mn-ea"/>
                <a:cs typeface="+mn-cs"/>
              </a:defRPr>
            </a:lvl3pPr>
            <a:lvl4pPr marL="1481328" algn="l" defTabSz="987552" rtl="0" eaLnBrk="1" latinLnBrk="0" hangingPunct="1">
              <a:defRPr sz="1944" kern="1200">
                <a:solidFill>
                  <a:schemeClr val="tx1"/>
                </a:solidFill>
                <a:latin typeface="+mn-lt"/>
                <a:ea typeface="+mn-ea"/>
                <a:cs typeface="+mn-cs"/>
              </a:defRPr>
            </a:lvl4pPr>
            <a:lvl5pPr marL="1975104" algn="l" defTabSz="987552" rtl="0" eaLnBrk="1" latinLnBrk="0" hangingPunct="1">
              <a:defRPr sz="1944" kern="1200">
                <a:solidFill>
                  <a:schemeClr val="tx1"/>
                </a:solidFill>
                <a:latin typeface="+mn-lt"/>
                <a:ea typeface="+mn-ea"/>
                <a:cs typeface="+mn-cs"/>
              </a:defRPr>
            </a:lvl5pPr>
            <a:lvl6pPr marL="2468880" algn="l" defTabSz="987552" rtl="0" eaLnBrk="1" latinLnBrk="0" hangingPunct="1">
              <a:defRPr sz="1944" kern="1200">
                <a:solidFill>
                  <a:schemeClr val="tx1"/>
                </a:solidFill>
                <a:latin typeface="+mn-lt"/>
                <a:ea typeface="+mn-ea"/>
                <a:cs typeface="+mn-cs"/>
              </a:defRPr>
            </a:lvl6pPr>
            <a:lvl7pPr marL="2962656" algn="l" defTabSz="987552" rtl="0" eaLnBrk="1" latinLnBrk="0" hangingPunct="1">
              <a:defRPr sz="1944" kern="1200">
                <a:solidFill>
                  <a:schemeClr val="tx1"/>
                </a:solidFill>
                <a:latin typeface="+mn-lt"/>
                <a:ea typeface="+mn-ea"/>
                <a:cs typeface="+mn-cs"/>
              </a:defRPr>
            </a:lvl7pPr>
            <a:lvl8pPr marL="3456432" algn="l" defTabSz="987552" rtl="0" eaLnBrk="1" latinLnBrk="0" hangingPunct="1">
              <a:defRPr sz="1944" kern="1200">
                <a:solidFill>
                  <a:schemeClr val="tx1"/>
                </a:solidFill>
                <a:latin typeface="+mn-lt"/>
                <a:ea typeface="+mn-ea"/>
                <a:cs typeface="+mn-cs"/>
              </a:defRPr>
            </a:lvl8pPr>
            <a:lvl9pPr marL="3950208" algn="l" defTabSz="987552" rtl="0" eaLnBrk="1" latinLnBrk="0" hangingPunct="1">
              <a:defRPr sz="1944" kern="1200">
                <a:solidFill>
                  <a:schemeClr val="tx1"/>
                </a:solidFill>
                <a:latin typeface="+mn-lt"/>
                <a:ea typeface="+mn-ea"/>
                <a:cs typeface="+mn-cs"/>
              </a:defRPr>
            </a:lvl9pPr>
          </a:lstStyle>
          <a:p>
            <a:pPr marL="564659" indent="-564659" defTabSz="1594333">
              <a:lnSpc>
                <a:spcPct val="90000"/>
              </a:lnSpc>
              <a:buClr>
                <a:srgbClr val="4F81BD"/>
              </a:buClr>
            </a:pPr>
            <a:endParaRPr lang="en-US" sz="800" b="1" dirty="0">
              <a:solidFill>
                <a:srgbClr val="FFFFFF"/>
              </a:solidFill>
            </a:endParaRPr>
          </a:p>
        </p:txBody>
      </p:sp>
      <p:sp>
        <p:nvSpPr>
          <p:cNvPr id="42" name="Rectangle 41"/>
          <p:cNvSpPr/>
          <p:nvPr/>
        </p:nvSpPr>
        <p:spPr>
          <a:xfrm>
            <a:off x="842541" y="6083447"/>
            <a:ext cx="1226713" cy="563664"/>
          </a:xfrm>
          <a:prstGeom prst="rect">
            <a:avLst/>
          </a:prstGeom>
          <a:solidFill>
            <a:schemeClr val="accent4"/>
          </a:solidFill>
        </p:spPr>
        <p:txBody>
          <a:bodyPr wrap="square" lIns="52321" tIns="37374" rIns="0" bIns="0">
            <a:noAutofit/>
          </a:bodyPr>
          <a:lstStyle>
            <a:defPPr>
              <a:defRPr lang="en-US"/>
            </a:defPPr>
            <a:lvl1pPr marL="0" algn="l" defTabSz="987552" rtl="0" eaLnBrk="1" latinLnBrk="0" hangingPunct="1">
              <a:defRPr sz="1944" kern="1200">
                <a:solidFill>
                  <a:schemeClr val="tx1"/>
                </a:solidFill>
                <a:latin typeface="+mn-lt"/>
                <a:ea typeface="+mn-ea"/>
                <a:cs typeface="+mn-cs"/>
              </a:defRPr>
            </a:lvl1pPr>
            <a:lvl2pPr marL="493776" algn="l" defTabSz="987552" rtl="0" eaLnBrk="1" latinLnBrk="0" hangingPunct="1">
              <a:defRPr sz="1944" kern="1200">
                <a:solidFill>
                  <a:schemeClr val="tx1"/>
                </a:solidFill>
                <a:latin typeface="+mn-lt"/>
                <a:ea typeface="+mn-ea"/>
                <a:cs typeface="+mn-cs"/>
              </a:defRPr>
            </a:lvl2pPr>
            <a:lvl3pPr marL="987552" algn="l" defTabSz="987552" rtl="0" eaLnBrk="1" latinLnBrk="0" hangingPunct="1">
              <a:defRPr sz="1944" kern="1200">
                <a:solidFill>
                  <a:schemeClr val="tx1"/>
                </a:solidFill>
                <a:latin typeface="+mn-lt"/>
                <a:ea typeface="+mn-ea"/>
                <a:cs typeface="+mn-cs"/>
              </a:defRPr>
            </a:lvl3pPr>
            <a:lvl4pPr marL="1481328" algn="l" defTabSz="987552" rtl="0" eaLnBrk="1" latinLnBrk="0" hangingPunct="1">
              <a:defRPr sz="1944" kern="1200">
                <a:solidFill>
                  <a:schemeClr val="tx1"/>
                </a:solidFill>
                <a:latin typeface="+mn-lt"/>
                <a:ea typeface="+mn-ea"/>
                <a:cs typeface="+mn-cs"/>
              </a:defRPr>
            </a:lvl4pPr>
            <a:lvl5pPr marL="1975104" algn="l" defTabSz="987552" rtl="0" eaLnBrk="1" latinLnBrk="0" hangingPunct="1">
              <a:defRPr sz="1944" kern="1200">
                <a:solidFill>
                  <a:schemeClr val="tx1"/>
                </a:solidFill>
                <a:latin typeface="+mn-lt"/>
                <a:ea typeface="+mn-ea"/>
                <a:cs typeface="+mn-cs"/>
              </a:defRPr>
            </a:lvl5pPr>
            <a:lvl6pPr marL="2468880" algn="l" defTabSz="987552" rtl="0" eaLnBrk="1" latinLnBrk="0" hangingPunct="1">
              <a:defRPr sz="1944" kern="1200">
                <a:solidFill>
                  <a:schemeClr val="tx1"/>
                </a:solidFill>
                <a:latin typeface="+mn-lt"/>
                <a:ea typeface="+mn-ea"/>
                <a:cs typeface="+mn-cs"/>
              </a:defRPr>
            </a:lvl6pPr>
            <a:lvl7pPr marL="2962656" algn="l" defTabSz="987552" rtl="0" eaLnBrk="1" latinLnBrk="0" hangingPunct="1">
              <a:defRPr sz="1944" kern="1200">
                <a:solidFill>
                  <a:schemeClr val="tx1"/>
                </a:solidFill>
                <a:latin typeface="+mn-lt"/>
                <a:ea typeface="+mn-ea"/>
                <a:cs typeface="+mn-cs"/>
              </a:defRPr>
            </a:lvl7pPr>
            <a:lvl8pPr marL="3456432" algn="l" defTabSz="987552" rtl="0" eaLnBrk="1" latinLnBrk="0" hangingPunct="1">
              <a:defRPr sz="1944" kern="1200">
                <a:solidFill>
                  <a:schemeClr val="tx1"/>
                </a:solidFill>
                <a:latin typeface="+mn-lt"/>
                <a:ea typeface="+mn-ea"/>
                <a:cs typeface="+mn-cs"/>
              </a:defRPr>
            </a:lvl8pPr>
            <a:lvl9pPr marL="3950208" algn="l" defTabSz="987552" rtl="0" eaLnBrk="1" latinLnBrk="0" hangingPunct="1">
              <a:defRPr sz="1944" kern="1200">
                <a:solidFill>
                  <a:schemeClr val="tx1"/>
                </a:solidFill>
                <a:latin typeface="+mn-lt"/>
                <a:ea typeface="+mn-ea"/>
                <a:cs typeface="+mn-cs"/>
              </a:defRPr>
            </a:lvl9pPr>
          </a:lstStyle>
          <a:p>
            <a:pPr marL="564659" indent="-564659" defTabSz="1594333">
              <a:lnSpc>
                <a:spcPct val="90000"/>
              </a:lnSpc>
              <a:buClr>
                <a:srgbClr val="4F81BD"/>
              </a:buClr>
            </a:pPr>
            <a:endParaRPr lang="en-US" sz="800" b="1" dirty="0">
              <a:solidFill>
                <a:srgbClr val="FFFFFF"/>
              </a:solidFill>
            </a:endParaRPr>
          </a:p>
        </p:txBody>
      </p:sp>
      <p:sp>
        <p:nvSpPr>
          <p:cNvPr id="45" name="Rectangle 44"/>
          <p:cNvSpPr/>
          <p:nvPr/>
        </p:nvSpPr>
        <p:spPr>
          <a:xfrm>
            <a:off x="2763448" y="6083447"/>
            <a:ext cx="1226713" cy="563664"/>
          </a:xfrm>
          <a:prstGeom prst="rect">
            <a:avLst/>
          </a:prstGeom>
          <a:solidFill>
            <a:schemeClr val="accent4"/>
          </a:solidFill>
        </p:spPr>
        <p:txBody>
          <a:bodyPr wrap="square" lIns="52321" tIns="37374" rIns="0" bIns="0">
            <a:noAutofit/>
          </a:bodyPr>
          <a:lstStyle>
            <a:defPPr>
              <a:defRPr lang="en-US"/>
            </a:defPPr>
            <a:lvl1pPr marL="0" algn="l" defTabSz="987552" rtl="0" eaLnBrk="1" latinLnBrk="0" hangingPunct="1">
              <a:defRPr sz="1944" kern="1200">
                <a:solidFill>
                  <a:schemeClr val="tx1"/>
                </a:solidFill>
                <a:latin typeface="+mn-lt"/>
                <a:ea typeface="+mn-ea"/>
                <a:cs typeface="+mn-cs"/>
              </a:defRPr>
            </a:lvl1pPr>
            <a:lvl2pPr marL="493776" algn="l" defTabSz="987552" rtl="0" eaLnBrk="1" latinLnBrk="0" hangingPunct="1">
              <a:defRPr sz="1944" kern="1200">
                <a:solidFill>
                  <a:schemeClr val="tx1"/>
                </a:solidFill>
                <a:latin typeface="+mn-lt"/>
                <a:ea typeface="+mn-ea"/>
                <a:cs typeface="+mn-cs"/>
              </a:defRPr>
            </a:lvl2pPr>
            <a:lvl3pPr marL="987552" algn="l" defTabSz="987552" rtl="0" eaLnBrk="1" latinLnBrk="0" hangingPunct="1">
              <a:defRPr sz="1944" kern="1200">
                <a:solidFill>
                  <a:schemeClr val="tx1"/>
                </a:solidFill>
                <a:latin typeface="+mn-lt"/>
                <a:ea typeface="+mn-ea"/>
                <a:cs typeface="+mn-cs"/>
              </a:defRPr>
            </a:lvl3pPr>
            <a:lvl4pPr marL="1481328" algn="l" defTabSz="987552" rtl="0" eaLnBrk="1" latinLnBrk="0" hangingPunct="1">
              <a:defRPr sz="1944" kern="1200">
                <a:solidFill>
                  <a:schemeClr val="tx1"/>
                </a:solidFill>
                <a:latin typeface="+mn-lt"/>
                <a:ea typeface="+mn-ea"/>
                <a:cs typeface="+mn-cs"/>
              </a:defRPr>
            </a:lvl4pPr>
            <a:lvl5pPr marL="1975104" algn="l" defTabSz="987552" rtl="0" eaLnBrk="1" latinLnBrk="0" hangingPunct="1">
              <a:defRPr sz="1944" kern="1200">
                <a:solidFill>
                  <a:schemeClr val="tx1"/>
                </a:solidFill>
                <a:latin typeface="+mn-lt"/>
                <a:ea typeface="+mn-ea"/>
                <a:cs typeface="+mn-cs"/>
              </a:defRPr>
            </a:lvl5pPr>
            <a:lvl6pPr marL="2468880" algn="l" defTabSz="987552" rtl="0" eaLnBrk="1" latinLnBrk="0" hangingPunct="1">
              <a:defRPr sz="1944" kern="1200">
                <a:solidFill>
                  <a:schemeClr val="tx1"/>
                </a:solidFill>
                <a:latin typeface="+mn-lt"/>
                <a:ea typeface="+mn-ea"/>
                <a:cs typeface="+mn-cs"/>
              </a:defRPr>
            </a:lvl6pPr>
            <a:lvl7pPr marL="2962656" algn="l" defTabSz="987552" rtl="0" eaLnBrk="1" latinLnBrk="0" hangingPunct="1">
              <a:defRPr sz="1944" kern="1200">
                <a:solidFill>
                  <a:schemeClr val="tx1"/>
                </a:solidFill>
                <a:latin typeface="+mn-lt"/>
                <a:ea typeface="+mn-ea"/>
                <a:cs typeface="+mn-cs"/>
              </a:defRPr>
            </a:lvl7pPr>
            <a:lvl8pPr marL="3456432" algn="l" defTabSz="987552" rtl="0" eaLnBrk="1" latinLnBrk="0" hangingPunct="1">
              <a:defRPr sz="1944" kern="1200">
                <a:solidFill>
                  <a:schemeClr val="tx1"/>
                </a:solidFill>
                <a:latin typeface="+mn-lt"/>
                <a:ea typeface="+mn-ea"/>
                <a:cs typeface="+mn-cs"/>
              </a:defRPr>
            </a:lvl8pPr>
            <a:lvl9pPr marL="3950208" algn="l" defTabSz="987552" rtl="0" eaLnBrk="1" latinLnBrk="0" hangingPunct="1">
              <a:defRPr sz="1944" kern="1200">
                <a:solidFill>
                  <a:schemeClr val="tx1"/>
                </a:solidFill>
                <a:latin typeface="+mn-lt"/>
                <a:ea typeface="+mn-ea"/>
                <a:cs typeface="+mn-cs"/>
              </a:defRPr>
            </a:lvl9pPr>
          </a:lstStyle>
          <a:p>
            <a:pPr marL="564659" indent="-564659" defTabSz="1594333">
              <a:lnSpc>
                <a:spcPct val="90000"/>
              </a:lnSpc>
              <a:buClr>
                <a:srgbClr val="4F81BD"/>
              </a:buClr>
            </a:pPr>
            <a:endParaRPr lang="en-US" sz="800" b="1" dirty="0">
              <a:solidFill>
                <a:srgbClr val="FFFFFF"/>
              </a:solidFill>
            </a:endParaRPr>
          </a:p>
        </p:txBody>
      </p:sp>
      <p:sp>
        <p:nvSpPr>
          <p:cNvPr id="48" name="Rectangle 47"/>
          <p:cNvSpPr/>
          <p:nvPr/>
        </p:nvSpPr>
        <p:spPr>
          <a:xfrm>
            <a:off x="4684352" y="6083447"/>
            <a:ext cx="1226713" cy="563664"/>
          </a:xfrm>
          <a:prstGeom prst="rect">
            <a:avLst/>
          </a:prstGeom>
          <a:solidFill>
            <a:schemeClr val="accent4"/>
          </a:solidFill>
        </p:spPr>
        <p:txBody>
          <a:bodyPr wrap="square" lIns="52321" tIns="37374" rIns="0" bIns="0">
            <a:noAutofit/>
          </a:bodyPr>
          <a:lstStyle>
            <a:defPPr>
              <a:defRPr lang="en-US"/>
            </a:defPPr>
            <a:lvl1pPr marL="0" algn="l" defTabSz="987552" rtl="0" eaLnBrk="1" latinLnBrk="0" hangingPunct="1">
              <a:defRPr sz="1944" kern="1200">
                <a:solidFill>
                  <a:schemeClr val="tx1"/>
                </a:solidFill>
                <a:latin typeface="+mn-lt"/>
                <a:ea typeface="+mn-ea"/>
                <a:cs typeface="+mn-cs"/>
              </a:defRPr>
            </a:lvl1pPr>
            <a:lvl2pPr marL="493776" algn="l" defTabSz="987552" rtl="0" eaLnBrk="1" latinLnBrk="0" hangingPunct="1">
              <a:defRPr sz="1944" kern="1200">
                <a:solidFill>
                  <a:schemeClr val="tx1"/>
                </a:solidFill>
                <a:latin typeface="+mn-lt"/>
                <a:ea typeface="+mn-ea"/>
                <a:cs typeface="+mn-cs"/>
              </a:defRPr>
            </a:lvl2pPr>
            <a:lvl3pPr marL="987552" algn="l" defTabSz="987552" rtl="0" eaLnBrk="1" latinLnBrk="0" hangingPunct="1">
              <a:defRPr sz="1944" kern="1200">
                <a:solidFill>
                  <a:schemeClr val="tx1"/>
                </a:solidFill>
                <a:latin typeface="+mn-lt"/>
                <a:ea typeface="+mn-ea"/>
                <a:cs typeface="+mn-cs"/>
              </a:defRPr>
            </a:lvl3pPr>
            <a:lvl4pPr marL="1481328" algn="l" defTabSz="987552" rtl="0" eaLnBrk="1" latinLnBrk="0" hangingPunct="1">
              <a:defRPr sz="1944" kern="1200">
                <a:solidFill>
                  <a:schemeClr val="tx1"/>
                </a:solidFill>
                <a:latin typeface="+mn-lt"/>
                <a:ea typeface="+mn-ea"/>
                <a:cs typeface="+mn-cs"/>
              </a:defRPr>
            </a:lvl4pPr>
            <a:lvl5pPr marL="1975104" algn="l" defTabSz="987552" rtl="0" eaLnBrk="1" latinLnBrk="0" hangingPunct="1">
              <a:defRPr sz="1944" kern="1200">
                <a:solidFill>
                  <a:schemeClr val="tx1"/>
                </a:solidFill>
                <a:latin typeface="+mn-lt"/>
                <a:ea typeface="+mn-ea"/>
                <a:cs typeface="+mn-cs"/>
              </a:defRPr>
            </a:lvl5pPr>
            <a:lvl6pPr marL="2468880" algn="l" defTabSz="987552" rtl="0" eaLnBrk="1" latinLnBrk="0" hangingPunct="1">
              <a:defRPr sz="1944" kern="1200">
                <a:solidFill>
                  <a:schemeClr val="tx1"/>
                </a:solidFill>
                <a:latin typeface="+mn-lt"/>
                <a:ea typeface="+mn-ea"/>
                <a:cs typeface="+mn-cs"/>
              </a:defRPr>
            </a:lvl6pPr>
            <a:lvl7pPr marL="2962656" algn="l" defTabSz="987552" rtl="0" eaLnBrk="1" latinLnBrk="0" hangingPunct="1">
              <a:defRPr sz="1944" kern="1200">
                <a:solidFill>
                  <a:schemeClr val="tx1"/>
                </a:solidFill>
                <a:latin typeface="+mn-lt"/>
                <a:ea typeface="+mn-ea"/>
                <a:cs typeface="+mn-cs"/>
              </a:defRPr>
            </a:lvl7pPr>
            <a:lvl8pPr marL="3456432" algn="l" defTabSz="987552" rtl="0" eaLnBrk="1" latinLnBrk="0" hangingPunct="1">
              <a:defRPr sz="1944" kern="1200">
                <a:solidFill>
                  <a:schemeClr val="tx1"/>
                </a:solidFill>
                <a:latin typeface="+mn-lt"/>
                <a:ea typeface="+mn-ea"/>
                <a:cs typeface="+mn-cs"/>
              </a:defRPr>
            </a:lvl8pPr>
            <a:lvl9pPr marL="3950208" algn="l" defTabSz="987552" rtl="0" eaLnBrk="1" latinLnBrk="0" hangingPunct="1">
              <a:defRPr sz="1944" kern="1200">
                <a:solidFill>
                  <a:schemeClr val="tx1"/>
                </a:solidFill>
                <a:latin typeface="+mn-lt"/>
                <a:ea typeface="+mn-ea"/>
                <a:cs typeface="+mn-cs"/>
              </a:defRPr>
            </a:lvl9pPr>
          </a:lstStyle>
          <a:p>
            <a:pPr marL="564659" indent="-564659" defTabSz="1594333">
              <a:lnSpc>
                <a:spcPct val="90000"/>
              </a:lnSpc>
              <a:buClr>
                <a:srgbClr val="4F81BD"/>
              </a:buClr>
            </a:pPr>
            <a:endParaRPr lang="en-US" sz="800" b="1" dirty="0">
              <a:solidFill>
                <a:srgbClr val="FFFFFF"/>
              </a:solidFill>
            </a:endParaRPr>
          </a:p>
        </p:txBody>
      </p:sp>
      <p:sp>
        <p:nvSpPr>
          <p:cNvPr id="51" name="Rectangle 50"/>
          <p:cNvSpPr/>
          <p:nvPr/>
        </p:nvSpPr>
        <p:spPr>
          <a:xfrm>
            <a:off x="6797392" y="3113287"/>
            <a:ext cx="1226713" cy="563664"/>
          </a:xfrm>
          <a:prstGeom prst="rect">
            <a:avLst/>
          </a:prstGeom>
          <a:solidFill>
            <a:schemeClr val="accent2"/>
          </a:solidFill>
        </p:spPr>
        <p:txBody>
          <a:bodyPr wrap="square" lIns="52321" tIns="37374" rIns="0" bIns="0">
            <a:noAutofit/>
          </a:bodyPr>
          <a:lstStyle/>
          <a:p>
            <a:pPr marL="564659" indent="-564659" defTabSz="1594333">
              <a:lnSpc>
                <a:spcPct val="90000"/>
              </a:lnSpc>
              <a:buClr>
                <a:srgbClr val="4F81BD"/>
              </a:buClr>
            </a:pPr>
            <a:endParaRPr lang="en-US" sz="800" b="1" dirty="0">
              <a:solidFill>
                <a:srgbClr val="FFFFFF"/>
              </a:solidFill>
            </a:endParaRPr>
          </a:p>
        </p:txBody>
      </p:sp>
      <p:sp>
        <p:nvSpPr>
          <p:cNvPr id="54" name="Rectangle 53"/>
          <p:cNvSpPr/>
          <p:nvPr/>
        </p:nvSpPr>
        <p:spPr>
          <a:xfrm>
            <a:off x="8522192" y="3113287"/>
            <a:ext cx="1398760" cy="563664"/>
          </a:xfrm>
          <a:prstGeom prst="rect">
            <a:avLst/>
          </a:prstGeom>
          <a:solidFill>
            <a:schemeClr val="accent2"/>
          </a:solidFill>
        </p:spPr>
        <p:txBody>
          <a:bodyPr wrap="square" lIns="52321" tIns="37374" rIns="0" bIns="0">
            <a:noAutofit/>
          </a:bodyPr>
          <a:lstStyle/>
          <a:p>
            <a:pPr marL="564659" indent="-564659" defTabSz="1594333">
              <a:lnSpc>
                <a:spcPct val="90000"/>
              </a:lnSpc>
              <a:buClr>
                <a:srgbClr val="4F81BD"/>
              </a:buClr>
            </a:pPr>
            <a:endParaRPr lang="en-US" sz="800" b="1" dirty="0">
              <a:solidFill>
                <a:srgbClr val="FFFFFF"/>
              </a:solidFill>
            </a:endParaRPr>
          </a:p>
        </p:txBody>
      </p:sp>
      <p:sp>
        <p:nvSpPr>
          <p:cNvPr id="57" name="Rectangle 56"/>
          <p:cNvSpPr/>
          <p:nvPr/>
        </p:nvSpPr>
        <p:spPr>
          <a:xfrm>
            <a:off x="10419043" y="3113287"/>
            <a:ext cx="1398760" cy="563664"/>
          </a:xfrm>
          <a:prstGeom prst="rect">
            <a:avLst/>
          </a:prstGeom>
          <a:solidFill>
            <a:schemeClr val="accent2"/>
          </a:solidFill>
        </p:spPr>
        <p:txBody>
          <a:bodyPr wrap="square" lIns="52321" tIns="37374" rIns="0" bIns="0">
            <a:noAutofit/>
          </a:bodyPr>
          <a:lstStyle/>
          <a:p>
            <a:pPr marL="564659" indent="-564659" defTabSz="1594333">
              <a:lnSpc>
                <a:spcPct val="90000"/>
              </a:lnSpc>
              <a:buClr>
                <a:srgbClr val="4F81BD"/>
              </a:buClr>
            </a:pPr>
            <a:endParaRPr lang="en-US" sz="800" b="1" dirty="0">
              <a:solidFill>
                <a:srgbClr val="FFFFFF"/>
              </a:solidFill>
            </a:endParaRPr>
          </a:p>
        </p:txBody>
      </p:sp>
      <p:sp>
        <p:nvSpPr>
          <p:cNvPr id="60" name="Rectangle 59"/>
          <p:cNvSpPr/>
          <p:nvPr/>
        </p:nvSpPr>
        <p:spPr>
          <a:xfrm>
            <a:off x="6797392" y="3715936"/>
            <a:ext cx="1226713" cy="563664"/>
          </a:xfrm>
          <a:prstGeom prst="rect">
            <a:avLst/>
          </a:prstGeom>
          <a:solidFill>
            <a:schemeClr val="accent2"/>
          </a:solidFill>
        </p:spPr>
        <p:txBody>
          <a:bodyPr wrap="square" lIns="52321" tIns="37374" rIns="0" bIns="0">
            <a:noAutofit/>
          </a:bodyPr>
          <a:lstStyle/>
          <a:p>
            <a:pPr marL="564659" indent="-564659" defTabSz="1594333">
              <a:lnSpc>
                <a:spcPct val="90000"/>
              </a:lnSpc>
              <a:buClr>
                <a:srgbClr val="4F81BD"/>
              </a:buClr>
            </a:pPr>
            <a:endParaRPr lang="en-US" sz="800" b="1" dirty="0">
              <a:solidFill>
                <a:srgbClr val="FFFFFF"/>
              </a:solidFill>
            </a:endParaRPr>
          </a:p>
        </p:txBody>
      </p:sp>
      <p:sp>
        <p:nvSpPr>
          <p:cNvPr id="63" name="Rectangle 62"/>
          <p:cNvSpPr/>
          <p:nvPr/>
        </p:nvSpPr>
        <p:spPr>
          <a:xfrm>
            <a:off x="8522192" y="3715936"/>
            <a:ext cx="1398760" cy="563664"/>
          </a:xfrm>
          <a:prstGeom prst="rect">
            <a:avLst/>
          </a:prstGeom>
          <a:solidFill>
            <a:schemeClr val="accent2"/>
          </a:solidFill>
        </p:spPr>
        <p:txBody>
          <a:bodyPr wrap="square" lIns="52321" tIns="37374" rIns="0" bIns="0">
            <a:noAutofit/>
          </a:bodyPr>
          <a:lstStyle/>
          <a:p>
            <a:pPr marL="564659" indent="-564659" defTabSz="1594333">
              <a:lnSpc>
                <a:spcPct val="90000"/>
              </a:lnSpc>
              <a:buClr>
                <a:srgbClr val="4F81BD"/>
              </a:buClr>
            </a:pPr>
            <a:endParaRPr lang="en-US" sz="800" b="1" dirty="0">
              <a:solidFill>
                <a:srgbClr val="FFFFFF"/>
              </a:solidFill>
            </a:endParaRPr>
          </a:p>
        </p:txBody>
      </p:sp>
      <p:sp>
        <p:nvSpPr>
          <p:cNvPr id="72" name="Rectangle 71"/>
          <p:cNvSpPr/>
          <p:nvPr/>
        </p:nvSpPr>
        <p:spPr>
          <a:xfrm>
            <a:off x="8522192" y="4316484"/>
            <a:ext cx="1398760" cy="563664"/>
          </a:xfrm>
          <a:prstGeom prst="rect">
            <a:avLst/>
          </a:prstGeom>
          <a:solidFill>
            <a:schemeClr val="accent2"/>
          </a:solidFill>
        </p:spPr>
        <p:txBody>
          <a:bodyPr wrap="square" lIns="52321" tIns="37374" rIns="0" bIns="0">
            <a:noAutofit/>
          </a:bodyPr>
          <a:lstStyle>
            <a:defPPr>
              <a:defRPr lang="en-US"/>
            </a:defPPr>
            <a:lvl1pPr marL="0" algn="l" defTabSz="987552" rtl="0" eaLnBrk="1" latinLnBrk="0" hangingPunct="1">
              <a:defRPr sz="1944" kern="1200">
                <a:solidFill>
                  <a:schemeClr val="tx1"/>
                </a:solidFill>
                <a:latin typeface="+mn-lt"/>
                <a:ea typeface="+mn-ea"/>
                <a:cs typeface="+mn-cs"/>
              </a:defRPr>
            </a:lvl1pPr>
            <a:lvl2pPr marL="493776" algn="l" defTabSz="987552" rtl="0" eaLnBrk="1" latinLnBrk="0" hangingPunct="1">
              <a:defRPr sz="1944" kern="1200">
                <a:solidFill>
                  <a:schemeClr val="tx1"/>
                </a:solidFill>
                <a:latin typeface="+mn-lt"/>
                <a:ea typeface="+mn-ea"/>
                <a:cs typeface="+mn-cs"/>
              </a:defRPr>
            </a:lvl2pPr>
            <a:lvl3pPr marL="987552" algn="l" defTabSz="987552" rtl="0" eaLnBrk="1" latinLnBrk="0" hangingPunct="1">
              <a:defRPr sz="1944" kern="1200">
                <a:solidFill>
                  <a:schemeClr val="tx1"/>
                </a:solidFill>
                <a:latin typeface="+mn-lt"/>
                <a:ea typeface="+mn-ea"/>
                <a:cs typeface="+mn-cs"/>
              </a:defRPr>
            </a:lvl3pPr>
            <a:lvl4pPr marL="1481328" algn="l" defTabSz="987552" rtl="0" eaLnBrk="1" latinLnBrk="0" hangingPunct="1">
              <a:defRPr sz="1944" kern="1200">
                <a:solidFill>
                  <a:schemeClr val="tx1"/>
                </a:solidFill>
                <a:latin typeface="+mn-lt"/>
                <a:ea typeface="+mn-ea"/>
                <a:cs typeface="+mn-cs"/>
              </a:defRPr>
            </a:lvl4pPr>
            <a:lvl5pPr marL="1975104" algn="l" defTabSz="987552" rtl="0" eaLnBrk="1" latinLnBrk="0" hangingPunct="1">
              <a:defRPr sz="1944" kern="1200">
                <a:solidFill>
                  <a:schemeClr val="tx1"/>
                </a:solidFill>
                <a:latin typeface="+mn-lt"/>
                <a:ea typeface="+mn-ea"/>
                <a:cs typeface="+mn-cs"/>
              </a:defRPr>
            </a:lvl5pPr>
            <a:lvl6pPr marL="2468880" algn="l" defTabSz="987552" rtl="0" eaLnBrk="1" latinLnBrk="0" hangingPunct="1">
              <a:defRPr sz="1944" kern="1200">
                <a:solidFill>
                  <a:schemeClr val="tx1"/>
                </a:solidFill>
                <a:latin typeface="+mn-lt"/>
                <a:ea typeface="+mn-ea"/>
                <a:cs typeface="+mn-cs"/>
              </a:defRPr>
            </a:lvl6pPr>
            <a:lvl7pPr marL="2962656" algn="l" defTabSz="987552" rtl="0" eaLnBrk="1" latinLnBrk="0" hangingPunct="1">
              <a:defRPr sz="1944" kern="1200">
                <a:solidFill>
                  <a:schemeClr val="tx1"/>
                </a:solidFill>
                <a:latin typeface="+mn-lt"/>
                <a:ea typeface="+mn-ea"/>
                <a:cs typeface="+mn-cs"/>
              </a:defRPr>
            </a:lvl7pPr>
            <a:lvl8pPr marL="3456432" algn="l" defTabSz="987552" rtl="0" eaLnBrk="1" latinLnBrk="0" hangingPunct="1">
              <a:defRPr sz="1944" kern="1200">
                <a:solidFill>
                  <a:schemeClr val="tx1"/>
                </a:solidFill>
                <a:latin typeface="+mn-lt"/>
                <a:ea typeface="+mn-ea"/>
                <a:cs typeface="+mn-cs"/>
              </a:defRPr>
            </a:lvl8pPr>
            <a:lvl9pPr marL="3950208" algn="l" defTabSz="987552" rtl="0" eaLnBrk="1" latinLnBrk="0" hangingPunct="1">
              <a:defRPr sz="1944" kern="1200">
                <a:solidFill>
                  <a:schemeClr val="tx1"/>
                </a:solidFill>
                <a:latin typeface="+mn-lt"/>
                <a:ea typeface="+mn-ea"/>
                <a:cs typeface="+mn-cs"/>
              </a:defRPr>
            </a:lvl9pPr>
          </a:lstStyle>
          <a:p>
            <a:pPr marL="564659" indent="-564659" defTabSz="1594333">
              <a:lnSpc>
                <a:spcPct val="90000"/>
              </a:lnSpc>
              <a:buClr>
                <a:srgbClr val="4F81BD"/>
              </a:buClr>
            </a:pPr>
            <a:endParaRPr lang="en-US" sz="800" b="1" dirty="0">
              <a:solidFill>
                <a:srgbClr val="FFFFFF"/>
              </a:solidFill>
            </a:endParaRPr>
          </a:p>
        </p:txBody>
      </p:sp>
      <p:sp>
        <p:nvSpPr>
          <p:cNvPr id="78" name="Rectangle 77"/>
          <p:cNvSpPr/>
          <p:nvPr/>
        </p:nvSpPr>
        <p:spPr>
          <a:xfrm>
            <a:off x="6797392" y="5422335"/>
            <a:ext cx="1226713" cy="563664"/>
          </a:xfrm>
          <a:prstGeom prst="rect">
            <a:avLst/>
          </a:prstGeom>
          <a:solidFill>
            <a:srgbClr val="660066"/>
          </a:solidFill>
        </p:spPr>
        <p:txBody>
          <a:bodyPr wrap="square" lIns="52321" tIns="37374" rIns="0" bIns="0">
            <a:noAutofit/>
          </a:bodyPr>
          <a:lstStyle>
            <a:defPPr>
              <a:defRPr lang="en-US"/>
            </a:defPPr>
            <a:lvl1pPr marL="0" algn="l" defTabSz="987552" rtl="0" eaLnBrk="1" latinLnBrk="0" hangingPunct="1">
              <a:defRPr sz="1944" kern="1200">
                <a:solidFill>
                  <a:schemeClr val="tx1"/>
                </a:solidFill>
                <a:latin typeface="+mn-lt"/>
                <a:ea typeface="+mn-ea"/>
                <a:cs typeface="+mn-cs"/>
              </a:defRPr>
            </a:lvl1pPr>
            <a:lvl2pPr marL="493776" algn="l" defTabSz="987552" rtl="0" eaLnBrk="1" latinLnBrk="0" hangingPunct="1">
              <a:defRPr sz="1944" kern="1200">
                <a:solidFill>
                  <a:schemeClr val="tx1"/>
                </a:solidFill>
                <a:latin typeface="+mn-lt"/>
                <a:ea typeface="+mn-ea"/>
                <a:cs typeface="+mn-cs"/>
              </a:defRPr>
            </a:lvl2pPr>
            <a:lvl3pPr marL="987552" algn="l" defTabSz="987552" rtl="0" eaLnBrk="1" latinLnBrk="0" hangingPunct="1">
              <a:defRPr sz="1944" kern="1200">
                <a:solidFill>
                  <a:schemeClr val="tx1"/>
                </a:solidFill>
                <a:latin typeface="+mn-lt"/>
                <a:ea typeface="+mn-ea"/>
                <a:cs typeface="+mn-cs"/>
              </a:defRPr>
            </a:lvl3pPr>
            <a:lvl4pPr marL="1481328" algn="l" defTabSz="987552" rtl="0" eaLnBrk="1" latinLnBrk="0" hangingPunct="1">
              <a:defRPr sz="1944" kern="1200">
                <a:solidFill>
                  <a:schemeClr val="tx1"/>
                </a:solidFill>
                <a:latin typeface="+mn-lt"/>
                <a:ea typeface="+mn-ea"/>
                <a:cs typeface="+mn-cs"/>
              </a:defRPr>
            </a:lvl4pPr>
            <a:lvl5pPr marL="1975104" algn="l" defTabSz="987552" rtl="0" eaLnBrk="1" latinLnBrk="0" hangingPunct="1">
              <a:defRPr sz="1944" kern="1200">
                <a:solidFill>
                  <a:schemeClr val="tx1"/>
                </a:solidFill>
                <a:latin typeface="+mn-lt"/>
                <a:ea typeface="+mn-ea"/>
                <a:cs typeface="+mn-cs"/>
              </a:defRPr>
            </a:lvl5pPr>
            <a:lvl6pPr marL="2468880" algn="l" defTabSz="987552" rtl="0" eaLnBrk="1" latinLnBrk="0" hangingPunct="1">
              <a:defRPr sz="1944" kern="1200">
                <a:solidFill>
                  <a:schemeClr val="tx1"/>
                </a:solidFill>
                <a:latin typeface="+mn-lt"/>
                <a:ea typeface="+mn-ea"/>
                <a:cs typeface="+mn-cs"/>
              </a:defRPr>
            </a:lvl6pPr>
            <a:lvl7pPr marL="2962656" algn="l" defTabSz="987552" rtl="0" eaLnBrk="1" latinLnBrk="0" hangingPunct="1">
              <a:defRPr sz="1944" kern="1200">
                <a:solidFill>
                  <a:schemeClr val="tx1"/>
                </a:solidFill>
                <a:latin typeface="+mn-lt"/>
                <a:ea typeface="+mn-ea"/>
                <a:cs typeface="+mn-cs"/>
              </a:defRPr>
            </a:lvl7pPr>
            <a:lvl8pPr marL="3456432" algn="l" defTabSz="987552" rtl="0" eaLnBrk="1" latinLnBrk="0" hangingPunct="1">
              <a:defRPr sz="1944" kern="1200">
                <a:solidFill>
                  <a:schemeClr val="tx1"/>
                </a:solidFill>
                <a:latin typeface="+mn-lt"/>
                <a:ea typeface="+mn-ea"/>
                <a:cs typeface="+mn-cs"/>
              </a:defRPr>
            </a:lvl8pPr>
            <a:lvl9pPr marL="3950208" algn="l" defTabSz="987552" rtl="0" eaLnBrk="1" latinLnBrk="0" hangingPunct="1">
              <a:defRPr sz="1944" kern="1200">
                <a:solidFill>
                  <a:schemeClr val="tx1"/>
                </a:solidFill>
                <a:latin typeface="+mn-lt"/>
                <a:ea typeface="+mn-ea"/>
                <a:cs typeface="+mn-cs"/>
              </a:defRPr>
            </a:lvl9pPr>
          </a:lstStyle>
          <a:p>
            <a:pPr marL="564659" indent="-564659" defTabSz="1594333">
              <a:lnSpc>
                <a:spcPct val="90000"/>
              </a:lnSpc>
              <a:buClr>
                <a:srgbClr val="4F81BD"/>
              </a:buClr>
            </a:pPr>
            <a:endParaRPr lang="en-US" sz="800" b="1" dirty="0">
              <a:solidFill>
                <a:srgbClr val="FFFFFF"/>
              </a:solidFill>
            </a:endParaRPr>
          </a:p>
        </p:txBody>
      </p:sp>
      <p:sp>
        <p:nvSpPr>
          <p:cNvPr id="81" name="Rectangle 80"/>
          <p:cNvSpPr/>
          <p:nvPr/>
        </p:nvSpPr>
        <p:spPr>
          <a:xfrm>
            <a:off x="8522192" y="5422335"/>
            <a:ext cx="1398760" cy="563664"/>
          </a:xfrm>
          <a:prstGeom prst="rect">
            <a:avLst/>
          </a:prstGeom>
          <a:solidFill>
            <a:srgbClr val="660066"/>
          </a:solidFill>
        </p:spPr>
        <p:txBody>
          <a:bodyPr wrap="square" lIns="52321" tIns="37374" rIns="0" bIns="0">
            <a:noAutofit/>
          </a:bodyPr>
          <a:lstStyle>
            <a:defPPr>
              <a:defRPr lang="en-US"/>
            </a:defPPr>
            <a:lvl1pPr marL="0" algn="l" defTabSz="987552" rtl="0" eaLnBrk="1" latinLnBrk="0" hangingPunct="1">
              <a:defRPr sz="1944" kern="1200">
                <a:solidFill>
                  <a:schemeClr val="tx1"/>
                </a:solidFill>
                <a:latin typeface="+mn-lt"/>
                <a:ea typeface="+mn-ea"/>
                <a:cs typeface="+mn-cs"/>
              </a:defRPr>
            </a:lvl1pPr>
            <a:lvl2pPr marL="493776" algn="l" defTabSz="987552" rtl="0" eaLnBrk="1" latinLnBrk="0" hangingPunct="1">
              <a:defRPr sz="1944" kern="1200">
                <a:solidFill>
                  <a:schemeClr val="tx1"/>
                </a:solidFill>
                <a:latin typeface="+mn-lt"/>
                <a:ea typeface="+mn-ea"/>
                <a:cs typeface="+mn-cs"/>
              </a:defRPr>
            </a:lvl2pPr>
            <a:lvl3pPr marL="987552" algn="l" defTabSz="987552" rtl="0" eaLnBrk="1" latinLnBrk="0" hangingPunct="1">
              <a:defRPr sz="1944" kern="1200">
                <a:solidFill>
                  <a:schemeClr val="tx1"/>
                </a:solidFill>
                <a:latin typeface="+mn-lt"/>
                <a:ea typeface="+mn-ea"/>
                <a:cs typeface="+mn-cs"/>
              </a:defRPr>
            </a:lvl3pPr>
            <a:lvl4pPr marL="1481328" algn="l" defTabSz="987552" rtl="0" eaLnBrk="1" latinLnBrk="0" hangingPunct="1">
              <a:defRPr sz="1944" kern="1200">
                <a:solidFill>
                  <a:schemeClr val="tx1"/>
                </a:solidFill>
                <a:latin typeface="+mn-lt"/>
                <a:ea typeface="+mn-ea"/>
                <a:cs typeface="+mn-cs"/>
              </a:defRPr>
            </a:lvl4pPr>
            <a:lvl5pPr marL="1975104" algn="l" defTabSz="987552" rtl="0" eaLnBrk="1" latinLnBrk="0" hangingPunct="1">
              <a:defRPr sz="1944" kern="1200">
                <a:solidFill>
                  <a:schemeClr val="tx1"/>
                </a:solidFill>
                <a:latin typeface="+mn-lt"/>
                <a:ea typeface="+mn-ea"/>
                <a:cs typeface="+mn-cs"/>
              </a:defRPr>
            </a:lvl5pPr>
            <a:lvl6pPr marL="2468880" algn="l" defTabSz="987552" rtl="0" eaLnBrk="1" latinLnBrk="0" hangingPunct="1">
              <a:defRPr sz="1944" kern="1200">
                <a:solidFill>
                  <a:schemeClr val="tx1"/>
                </a:solidFill>
                <a:latin typeface="+mn-lt"/>
                <a:ea typeface="+mn-ea"/>
                <a:cs typeface="+mn-cs"/>
              </a:defRPr>
            </a:lvl6pPr>
            <a:lvl7pPr marL="2962656" algn="l" defTabSz="987552" rtl="0" eaLnBrk="1" latinLnBrk="0" hangingPunct="1">
              <a:defRPr sz="1944" kern="1200">
                <a:solidFill>
                  <a:schemeClr val="tx1"/>
                </a:solidFill>
                <a:latin typeface="+mn-lt"/>
                <a:ea typeface="+mn-ea"/>
                <a:cs typeface="+mn-cs"/>
              </a:defRPr>
            </a:lvl7pPr>
            <a:lvl8pPr marL="3456432" algn="l" defTabSz="987552" rtl="0" eaLnBrk="1" latinLnBrk="0" hangingPunct="1">
              <a:defRPr sz="1944" kern="1200">
                <a:solidFill>
                  <a:schemeClr val="tx1"/>
                </a:solidFill>
                <a:latin typeface="+mn-lt"/>
                <a:ea typeface="+mn-ea"/>
                <a:cs typeface="+mn-cs"/>
              </a:defRPr>
            </a:lvl8pPr>
            <a:lvl9pPr marL="3950208" algn="l" defTabSz="987552" rtl="0" eaLnBrk="1" latinLnBrk="0" hangingPunct="1">
              <a:defRPr sz="1944" kern="1200">
                <a:solidFill>
                  <a:schemeClr val="tx1"/>
                </a:solidFill>
                <a:latin typeface="+mn-lt"/>
                <a:ea typeface="+mn-ea"/>
                <a:cs typeface="+mn-cs"/>
              </a:defRPr>
            </a:lvl9pPr>
          </a:lstStyle>
          <a:p>
            <a:pPr marL="564659" indent="-564659" defTabSz="1594333">
              <a:lnSpc>
                <a:spcPct val="90000"/>
              </a:lnSpc>
              <a:buClr>
                <a:srgbClr val="4F81BD"/>
              </a:buClr>
            </a:pPr>
            <a:endParaRPr lang="en-US" sz="800" b="1" dirty="0">
              <a:solidFill>
                <a:srgbClr val="FFFFFF"/>
              </a:solidFill>
            </a:endParaRPr>
          </a:p>
        </p:txBody>
      </p:sp>
      <p:sp>
        <p:nvSpPr>
          <p:cNvPr id="84" name="Rectangle 83"/>
          <p:cNvSpPr/>
          <p:nvPr/>
        </p:nvSpPr>
        <p:spPr>
          <a:xfrm>
            <a:off x="10419043" y="5422335"/>
            <a:ext cx="1398760" cy="563664"/>
          </a:xfrm>
          <a:prstGeom prst="rect">
            <a:avLst/>
          </a:prstGeom>
          <a:solidFill>
            <a:srgbClr val="660066"/>
          </a:solidFill>
        </p:spPr>
        <p:txBody>
          <a:bodyPr wrap="square" lIns="52321" tIns="37374" rIns="0" bIns="0">
            <a:noAutofit/>
          </a:bodyPr>
          <a:lstStyle>
            <a:defPPr>
              <a:defRPr lang="en-US"/>
            </a:defPPr>
            <a:lvl1pPr marL="0" algn="l" defTabSz="987552" rtl="0" eaLnBrk="1" latinLnBrk="0" hangingPunct="1">
              <a:defRPr sz="1944" kern="1200">
                <a:solidFill>
                  <a:schemeClr val="tx1"/>
                </a:solidFill>
                <a:latin typeface="+mn-lt"/>
                <a:ea typeface="+mn-ea"/>
                <a:cs typeface="+mn-cs"/>
              </a:defRPr>
            </a:lvl1pPr>
            <a:lvl2pPr marL="493776" algn="l" defTabSz="987552" rtl="0" eaLnBrk="1" latinLnBrk="0" hangingPunct="1">
              <a:defRPr sz="1944" kern="1200">
                <a:solidFill>
                  <a:schemeClr val="tx1"/>
                </a:solidFill>
                <a:latin typeface="+mn-lt"/>
                <a:ea typeface="+mn-ea"/>
                <a:cs typeface="+mn-cs"/>
              </a:defRPr>
            </a:lvl2pPr>
            <a:lvl3pPr marL="987552" algn="l" defTabSz="987552" rtl="0" eaLnBrk="1" latinLnBrk="0" hangingPunct="1">
              <a:defRPr sz="1944" kern="1200">
                <a:solidFill>
                  <a:schemeClr val="tx1"/>
                </a:solidFill>
                <a:latin typeface="+mn-lt"/>
                <a:ea typeface="+mn-ea"/>
                <a:cs typeface="+mn-cs"/>
              </a:defRPr>
            </a:lvl3pPr>
            <a:lvl4pPr marL="1481328" algn="l" defTabSz="987552" rtl="0" eaLnBrk="1" latinLnBrk="0" hangingPunct="1">
              <a:defRPr sz="1944" kern="1200">
                <a:solidFill>
                  <a:schemeClr val="tx1"/>
                </a:solidFill>
                <a:latin typeface="+mn-lt"/>
                <a:ea typeface="+mn-ea"/>
                <a:cs typeface="+mn-cs"/>
              </a:defRPr>
            </a:lvl4pPr>
            <a:lvl5pPr marL="1975104" algn="l" defTabSz="987552" rtl="0" eaLnBrk="1" latinLnBrk="0" hangingPunct="1">
              <a:defRPr sz="1944" kern="1200">
                <a:solidFill>
                  <a:schemeClr val="tx1"/>
                </a:solidFill>
                <a:latin typeface="+mn-lt"/>
                <a:ea typeface="+mn-ea"/>
                <a:cs typeface="+mn-cs"/>
              </a:defRPr>
            </a:lvl5pPr>
            <a:lvl6pPr marL="2468880" algn="l" defTabSz="987552" rtl="0" eaLnBrk="1" latinLnBrk="0" hangingPunct="1">
              <a:defRPr sz="1944" kern="1200">
                <a:solidFill>
                  <a:schemeClr val="tx1"/>
                </a:solidFill>
                <a:latin typeface="+mn-lt"/>
                <a:ea typeface="+mn-ea"/>
                <a:cs typeface="+mn-cs"/>
              </a:defRPr>
            </a:lvl6pPr>
            <a:lvl7pPr marL="2962656" algn="l" defTabSz="987552" rtl="0" eaLnBrk="1" latinLnBrk="0" hangingPunct="1">
              <a:defRPr sz="1944" kern="1200">
                <a:solidFill>
                  <a:schemeClr val="tx1"/>
                </a:solidFill>
                <a:latin typeface="+mn-lt"/>
                <a:ea typeface="+mn-ea"/>
                <a:cs typeface="+mn-cs"/>
              </a:defRPr>
            </a:lvl7pPr>
            <a:lvl8pPr marL="3456432" algn="l" defTabSz="987552" rtl="0" eaLnBrk="1" latinLnBrk="0" hangingPunct="1">
              <a:defRPr sz="1944" kern="1200">
                <a:solidFill>
                  <a:schemeClr val="tx1"/>
                </a:solidFill>
                <a:latin typeface="+mn-lt"/>
                <a:ea typeface="+mn-ea"/>
                <a:cs typeface="+mn-cs"/>
              </a:defRPr>
            </a:lvl8pPr>
            <a:lvl9pPr marL="3950208" algn="l" defTabSz="987552" rtl="0" eaLnBrk="1" latinLnBrk="0" hangingPunct="1">
              <a:defRPr sz="1944" kern="1200">
                <a:solidFill>
                  <a:schemeClr val="tx1"/>
                </a:solidFill>
                <a:latin typeface="+mn-lt"/>
                <a:ea typeface="+mn-ea"/>
                <a:cs typeface="+mn-cs"/>
              </a:defRPr>
            </a:lvl9pPr>
          </a:lstStyle>
          <a:p>
            <a:pPr marL="564659" indent="-564659" defTabSz="1594333">
              <a:lnSpc>
                <a:spcPct val="90000"/>
              </a:lnSpc>
              <a:buClr>
                <a:srgbClr val="4F81BD"/>
              </a:buClr>
            </a:pPr>
            <a:endParaRPr lang="en-US" sz="800" b="1" dirty="0">
              <a:solidFill>
                <a:srgbClr val="FFFFFF"/>
              </a:solidFill>
            </a:endParaRPr>
          </a:p>
        </p:txBody>
      </p:sp>
      <p:sp>
        <p:nvSpPr>
          <p:cNvPr id="87" name="Rectangle 86"/>
          <p:cNvSpPr/>
          <p:nvPr/>
        </p:nvSpPr>
        <p:spPr>
          <a:xfrm>
            <a:off x="6797392" y="6035651"/>
            <a:ext cx="1226713" cy="563664"/>
          </a:xfrm>
          <a:prstGeom prst="rect">
            <a:avLst/>
          </a:prstGeom>
          <a:solidFill>
            <a:srgbClr val="660066"/>
          </a:solidFill>
        </p:spPr>
        <p:txBody>
          <a:bodyPr wrap="square" lIns="52321" tIns="37374" rIns="0" bIns="0">
            <a:noAutofit/>
          </a:bodyPr>
          <a:lstStyle>
            <a:defPPr>
              <a:defRPr lang="en-US"/>
            </a:defPPr>
            <a:lvl1pPr marL="0" algn="l" defTabSz="987552" rtl="0" eaLnBrk="1" latinLnBrk="0" hangingPunct="1">
              <a:defRPr sz="1944" kern="1200">
                <a:solidFill>
                  <a:schemeClr val="tx1"/>
                </a:solidFill>
                <a:latin typeface="+mn-lt"/>
                <a:ea typeface="+mn-ea"/>
                <a:cs typeface="+mn-cs"/>
              </a:defRPr>
            </a:lvl1pPr>
            <a:lvl2pPr marL="493776" algn="l" defTabSz="987552" rtl="0" eaLnBrk="1" latinLnBrk="0" hangingPunct="1">
              <a:defRPr sz="1944" kern="1200">
                <a:solidFill>
                  <a:schemeClr val="tx1"/>
                </a:solidFill>
                <a:latin typeface="+mn-lt"/>
                <a:ea typeface="+mn-ea"/>
                <a:cs typeface="+mn-cs"/>
              </a:defRPr>
            </a:lvl2pPr>
            <a:lvl3pPr marL="987552" algn="l" defTabSz="987552" rtl="0" eaLnBrk="1" latinLnBrk="0" hangingPunct="1">
              <a:defRPr sz="1944" kern="1200">
                <a:solidFill>
                  <a:schemeClr val="tx1"/>
                </a:solidFill>
                <a:latin typeface="+mn-lt"/>
                <a:ea typeface="+mn-ea"/>
                <a:cs typeface="+mn-cs"/>
              </a:defRPr>
            </a:lvl3pPr>
            <a:lvl4pPr marL="1481328" algn="l" defTabSz="987552" rtl="0" eaLnBrk="1" latinLnBrk="0" hangingPunct="1">
              <a:defRPr sz="1944" kern="1200">
                <a:solidFill>
                  <a:schemeClr val="tx1"/>
                </a:solidFill>
                <a:latin typeface="+mn-lt"/>
                <a:ea typeface="+mn-ea"/>
                <a:cs typeface="+mn-cs"/>
              </a:defRPr>
            </a:lvl4pPr>
            <a:lvl5pPr marL="1975104" algn="l" defTabSz="987552" rtl="0" eaLnBrk="1" latinLnBrk="0" hangingPunct="1">
              <a:defRPr sz="1944" kern="1200">
                <a:solidFill>
                  <a:schemeClr val="tx1"/>
                </a:solidFill>
                <a:latin typeface="+mn-lt"/>
                <a:ea typeface="+mn-ea"/>
                <a:cs typeface="+mn-cs"/>
              </a:defRPr>
            </a:lvl5pPr>
            <a:lvl6pPr marL="2468880" algn="l" defTabSz="987552" rtl="0" eaLnBrk="1" latinLnBrk="0" hangingPunct="1">
              <a:defRPr sz="1944" kern="1200">
                <a:solidFill>
                  <a:schemeClr val="tx1"/>
                </a:solidFill>
                <a:latin typeface="+mn-lt"/>
                <a:ea typeface="+mn-ea"/>
                <a:cs typeface="+mn-cs"/>
              </a:defRPr>
            </a:lvl6pPr>
            <a:lvl7pPr marL="2962656" algn="l" defTabSz="987552" rtl="0" eaLnBrk="1" latinLnBrk="0" hangingPunct="1">
              <a:defRPr sz="1944" kern="1200">
                <a:solidFill>
                  <a:schemeClr val="tx1"/>
                </a:solidFill>
                <a:latin typeface="+mn-lt"/>
                <a:ea typeface="+mn-ea"/>
                <a:cs typeface="+mn-cs"/>
              </a:defRPr>
            </a:lvl7pPr>
            <a:lvl8pPr marL="3456432" algn="l" defTabSz="987552" rtl="0" eaLnBrk="1" latinLnBrk="0" hangingPunct="1">
              <a:defRPr sz="1944" kern="1200">
                <a:solidFill>
                  <a:schemeClr val="tx1"/>
                </a:solidFill>
                <a:latin typeface="+mn-lt"/>
                <a:ea typeface="+mn-ea"/>
                <a:cs typeface="+mn-cs"/>
              </a:defRPr>
            </a:lvl8pPr>
            <a:lvl9pPr marL="3950208" algn="l" defTabSz="987552" rtl="0" eaLnBrk="1" latinLnBrk="0" hangingPunct="1">
              <a:defRPr sz="1944" kern="1200">
                <a:solidFill>
                  <a:schemeClr val="tx1"/>
                </a:solidFill>
                <a:latin typeface="+mn-lt"/>
                <a:ea typeface="+mn-ea"/>
                <a:cs typeface="+mn-cs"/>
              </a:defRPr>
            </a:lvl9pPr>
          </a:lstStyle>
          <a:p>
            <a:pPr marL="564659" indent="-564659" defTabSz="1594333">
              <a:lnSpc>
                <a:spcPct val="90000"/>
              </a:lnSpc>
              <a:buClr>
                <a:srgbClr val="4F81BD"/>
              </a:buClr>
            </a:pPr>
            <a:endParaRPr lang="en-US" sz="800" b="1" dirty="0">
              <a:solidFill>
                <a:srgbClr val="FFFFFF"/>
              </a:solidFill>
            </a:endParaRPr>
          </a:p>
        </p:txBody>
      </p:sp>
      <p:sp>
        <p:nvSpPr>
          <p:cNvPr id="90" name="Rectangle 89"/>
          <p:cNvSpPr/>
          <p:nvPr/>
        </p:nvSpPr>
        <p:spPr>
          <a:xfrm>
            <a:off x="8522192" y="6035651"/>
            <a:ext cx="1398760" cy="563664"/>
          </a:xfrm>
          <a:prstGeom prst="rect">
            <a:avLst/>
          </a:prstGeom>
          <a:solidFill>
            <a:srgbClr val="660066"/>
          </a:solidFill>
        </p:spPr>
        <p:txBody>
          <a:bodyPr wrap="square" lIns="52321" tIns="37374" rIns="0" bIns="0">
            <a:noAutofit/>
          </a:bodyPr>
          <a:lstStyle/>
          <a:p>
            <a:pPr marL="564659" indent="-564659" defTabSz="1594333">
              <a:lnSpc>
                <a:spcPct val="90000"/>
              </a:lnSpc>
              <a:buClr>
                <a:srgbClr val="4F81BD"/>
              </a:buClr>
            </a:pPr>
            <a:endParaRPr lang="en-US" sz="800" b="1" dirty="0">
              <a:solidFill>
                <a:srgbClr val="FFFFFF"/>
              </a:solidFill>
            </a:endParaRPr>
          </a:p>
        </p:txBody>
      </p:sp>
      <p:sp>
        <p:nvSpPr>
          <p:cNvPr id="93" name="Rectangle 92"/>
          <p:cNvSpPr/>
          <p:nvPr/>
        </p:nvSpPr>
        <p:spPr>
          <a:xfrm>
            <a:off x="10419043" y="6035651"/>
            <a:ext cx="1398760" cy="563664"/>
          </a:xfrm>
          <a:prstGeom prst="rect">
            <a:avLst/>
          </a:prstGeom>
          <a:solidFill>
            <a:srgbClr val="660066"/>
          </a:solidFill>
        </p:spPr>
        <p:txBody>
          <a:bodyPr wrap="square" lIns="52321" tIns="37374" rIns="0" bIns="0">
            <a:noAutofit/>
          </a:bodyPr>
          <a:lstStyle>
            <a:defPPr>
              <a:defRPr lang="en-US"/>
            </a:defPPr>
            <a:lvl1pPr marL="0" algn="l" defTabSz="987552" rtl="0" eaLnBrk="1" latinLnBrk="0" hangingPunct="1">
              <a:defRPr sz="1944" kern="1200">
                <a:solidFill>
                  <a:schemeClr val="tx1"/>
                </a:solidFill>
                <a:latin typeface="+mn-lt"/>
                <a:ea typeface="+mn-ea"/>
                <a:cs typeface="+mn-cs"/>
              </a:defRPr>
            </a:lvl1pPr>
            <a:lvl2pPr marL="493776" algn="l" defTabSz="987552" rtl="0" eaLnBrk="1" latinLnBrk="0" hangingPunct="1">
              <a:defRPr sz="1944" kern="1200">
                <a:solidFill>
                  <a:schemeClr val="tx1"/>
                </a:solidFill>
                <a:latin typeface="+mn-lt"/>
                <a:ea typeface="+mn-ea"/>
                <a:cs typeface="+mn-cs"/>
              </a:defRPr>
            </a:lvl2pPr>
            <a:lvl3pPr marL="987552" algn="l" defTabSz="987552" rtl="0" eaLnBrk="1" latinLnBrk="0" hangingPunct="1">
              <a:defRPr sz="1944" kern="1200">
                <a:solidFill>
                  <a:schemeClr val="tx1"/>
                </a:solidFill>
                <a:latin typeface="+mn-lt"/>
                <a:ea typeface="+mn-ea"/>
                <a:cs typeface="+mn-cs"/>
              </a:defRPr>
            </a:lvl3pPr>
            <a:lvl4pPr marL="1481328" algn="l" defTabSz="987552" rtl="0" eaLnBrk="1" latinLnBrk="0" hangingPunct="1">
              <a:defRPr sz="1944" kern="1200">
                <a:solidFill>
                  <a:schemeClr val="tx1"/>
                </a:solidFill>
                <a:latin typeface="+mn-lt"/>
                <a:ea typeface="+mn-ea"/>
                <a:cs typeface="+mn-cs"/>
              </a:defRPr>
            </a:lvl4pPr>
            <a:lvl5pPr marL="1975104" algn="l" defTabSz="987552" rtl="0" eaLnBrk="1" latinLnBrk="0" hangingPunct="1">
              <a:defRPr sz="1944" kern="1200">
                <a:solidFill>
                  <a:schemeClr val="tx1"/>
                </a:solidFill>
                <a:latin typeface="+mn-lt"/>
                <a:ea typeface="+mn-ea"/>
                <a:cs typeface="+mn-cs"/>
              </a:defRPr>
            </a:lvl5pPr>
            <a:lvl6pPr marL="2468880" algn="l" defTabSz="987552" rtl="0" eaLnBrk="1" latinLnBrk="0" hangingPunct="1">
              <a:defRPr sz="1944" kern="1200">
                <a:solidFill>
                  <a:schemeClr val="tx1"/>
                </a:solidFill>
                <a:latin typeface="+mn-lt"/>
                <a:ea typeface="+mn-ea"/>
                <a:cs typeface="+mn-cs"/>
              </a:defRPr>
            </a:lvl6pPr>
            <a:lvl7pPr marL="2962656" algn="l" defTabSz="987552" rtl="0" eaLnBrk="1" latinLnBrk="0" hangingPunct="1">
              <a:defRPr sz="1944" kern="1200">
                <a:solidFill>
                  <a:schemeClr val="tx1"/>
                </a:solidFill>
                <a:latin typeface="+mn-lt"/>
                <a:ea typeface="+mn-ea"/>
                <a:cs typeface="+mn-cs"/>
              </a:defRPr>
            </a:lvl7pPr>
            <a:lvl8pPr marL="3456432" algn="l" defTabSz="987552" rtl="0" eaLnBrk="1" latinLnBrk="0" hangingPunct="1">
              <a:defRPr sz="1944" kern="1200">
                <a:solidFill>
                  <a:schemeClr val="tx1"/>
                </a:solidFill>
                <a:latin typeface="+mn-lt"/>
                <a:ea typeface="+mn-ea"/>
                <a:cs typeface="+mn-cs"/>
              </a:defRPr>
            </a:lvl8pPr>
            <a:lvl9pPr marL="3950208" algn="l" defTabSz="987552" rtl="0" eaLnBrk="1" latinLnBrk="0" hangingPunct="1">
              <a:defRPr sz="1944" kern="1200">
                <a:solidFill>
                  <a:schemeClr val="tx1"/>
                </a:solidFill>
                <a:latin typeface="+mn-lt"/>
                <a:ea typeface="+mn-ea"/>
                <a:cs typeface="+mn-cs"/>
              </a:defRPr>
            </a:lvl9pPr>
          </a:lstStyle>
          <a:p>
            <a:pPr marL="564659" indent="-564659" defTabSz="1594333">
              <a:lnSpc>
                <a:spcPct val="90000"/>
              </a:lnSpc>
              <a:buClr>
                <a:srgbClr val="4F81BD"/>
              </a:buClr>
            </a:pPr>
            <a:endParaRPr lang="en-US" sz="800" b="1" dirty="0">
              <a:solidFill>
                <a:srgbClr val="FFFFFF"/>
              </a:solidFill>
            </a:endParaRPr>
          </a:p>
        </p:txBody>
      </p:sp>
      <p:sp>
        <p:nvSpPr>
          <p:cNvPr id="102" name="Rectangle 101"/>
          <p:cNvSpPr/>
          <p:nvPr userDrawn="1"/>
        </p:nvSpPr>
        <p:spPr>
          <a:xfrm>
            <a:off x="842137" y="3132336"/>
            <a:ext cx="1226713" cy="563664"/>
          </a:xfrm>
          <a:prstGeom prst="rect">
            <a:avLst/>
          </a:prstGeom>
          <a:solidFill>
            <a:srgbClr val="0072C6"/>
          </a:solidFill>
        </p:spPr>
        <p:txBody>
          <a:bodyPr wrap="square" lIns="52321" tIns="37374" rIns="0" bIns="0">
            <a:noAutofit/>
          </a:bodyPr>
          <a:lstStyle/>
          <a:p>
            <a:pPr marL="564659" indent="-564659" defTabSz="1594333">
              <a:lnSpc>
                <a:spcPct val="90000"/>
              </a:lnSpc>
              <a:buClr>
                <a:srgbClr val="4F81BD"/>
              </a:buClr>
            </a:pPr>
            <a:endParaRPr lang="en-US" sz="800" b="1" dirty="0">
              <a:solidFill>
                <a:srgbClr val="FFFFFF"/>
              </a:solidFill>
            </a:endParaRPr>
          </a:p>
        </p:txBody>
      </p:sp>
      <p:sp>
        <p:nvSpPr>
          <p:cNvPr id="71" name="Rectangle 70"/>
          <p:cNvSpPr/>
          <p:nvPr userDrawn="1"/>
        </p:nvSpPr>
        <p:spPr>
          <a:xfrm>
            <a:off x="2062920" y="4936083"/>
            <a:ext cx="1226713" cy="563664"/>
          </a:xfrm>
          <a:prstGeom prst="rect">
            <a:avLst/>
          </a:prstGeom>
          <a:solidFill>
            <a:schemeClr val="accent4"/>
          </a:solidFill>
        </p:spPr>
        <p:txBody>
          <a:bodyPr wrap="square" lIns="52321" tIns="37374" rIns="0" bIns="0">
            <a:noAutofit/>
          </a:bodyPr>
          <a:lstStyle>
            <a:defPPr>
              <a:defRPr lang="en-US"/>
            </a:defPPr>
            <a:lvl1pPr marL="0" algn="l" defTabSz="987552" rtl="0" eaLnBrk="1" latinLnBrk="0" hangingPunct="1">
              <a:defRPr sz="1944" kern="1200">
                <a:solidFill>
                  <a:schemeClr val="tx1"/>
                </a:solidFill>
                <a:latin typeface="+mn-lt"/>
                <a:ea typeface="+mn-ea"/>
                <a:cs typeface="+mn-cs"/>
              </a:defRPr>
            </a:lvl1pPr>
            <a:lvl2pPr marL="493776" algn="l" defTabSz="987552" rtl="0" eaLnBrk="1" latinLnBrk="0" hangingPunct="1">
              <a:defRPr sz="1944" kern="1200">
                <a:solidFill>
                  <a:schemeClr val="tx1"/>
                </a:solidFill>
                <a:latin typeface="+mn-lt"/>
                <a:ea typeface="+mn-ea"/>
                <a:cs typeface="+mn-cs"/>
              </a:defRPr>
            </a:lvl2pPr>
            <a:lvl3pPr marL="987552" algn="l" defTabSz="987552" rtl="0" eaLnBrk="1" latinLnBrk="0" hangingPunct="1">
              <a:defRPr sz="1944" kern="1200">
                <a:solidFill>
                  <a:schemeClr val="tx1"/>
                </a:solidFill>
                <a:latin typeface="+mn-lt"/>
                <a:ea typeface="+mn-ea"/>
                <a:cs typeface="+mn-cs"/>
              </a:defRPr>
            </a:lvl3pPr>
            <a:lvl4pPr marL="1481328" algn="l" defTabSz="987552" rtl="0" eaLnBrk="1" latinLnBrk="0" hangingPunct="1">
              <a:defRPr sz="1944" kern="1200">
                <a:solidFill>
                  <a:schemeClr val="tx1"/>
                </a:solidFill>
                <a:latin typeface="+mn-lt"/>
                <a:ea typeface="+mn-ea"/>
                <a:cs typeface="+mn-cs"/>
              </a:defRPr>
            </a:lvl4pPr>
            <a:lvl5pPr marL="1975104" algn="l" defTabSz="987552" rtl="0" eaLnBrk="1" latinLnBrk="0" hangingPunct="1">
              <a:defRPr sz="1944" kern="1200">
                <a:solidFill>
                  <a:schemeClr val="tx1"/>
                </a:solidFill>
                <a:latin typeface="+mn-lt"/>
                <a:ea typeface="+mn-ea"/>
                <a:cs typeface="+mn-cs"/>
              </a:defRPr>
            </a:lvl5pPr>
            <a:lvl6pPr marL="2468880" algn="l" defTabSz="987552" rtl="0" eaLnBrk="1" latinLnBrk="0" hangingPunct="1">
              <a:defRPr sz="1944" kern="1200">
                <a:solidFill>
                  <a:schemeClr val="tx1"/>
                </a:solidFill>
                <a:latin typeface="+mn-lt"/>
                <a:ea typeface="+mn-ea"/>
                <a:cs typeface="+mn-cs"/>
              </a:defRPr>
            </a:lvl6pPr>
            <a:lvl7pPr marL="2962656" algn="l" defTabSz="987552" rtl="0" eaLnBrk="1" latinLnBrk="0" hangingPunct="1">
              <a:defRPr sz="1944" kern="1200">
                <a:solidFill>
                  <a:schemeClr val="tx1"/>
                </a:solidFill>
                <a:latin typeface="+mn-lt"/>
                <a:ea typeface="+mn-ea"/>
                <a:cs typeface="+mn-cs"/>
              </a:defRPr>
            </a:lvl7pPr>
            <a:lvl8pPr marL="3456432" algn="l" defTabSz="987552" rtl="0" eaLnBrk="1" latinLnBrk="0" hangingPunct="1">
              <a:defRPr sz="1944" kern="1200">
                <a:solidFill>
                  <a:schemeClr val="tx1"/>
                </a:solidFill>
                <a:latin typeface="+mn-lt"/>
                <a:ea typeface="+mn-ea"/>
                <a:cs typeface="+mn-cs"/>
              </a:defRPr>
            </a:lvl8pPr>
            <a:lvl9pPr marL="3950208" algn="l" defTabSz="987552" rtl="0" eaLnBrk="1" latinLnBrk="0" hangingPunct="1">
              <a:defRPr sz="1944" kern="1200">
                <a:solidFill>
                  <a:schemeClr val="tx1"/>
                </a:solidFill>
                <a:latin typeface="+mn-lt"/>
                <a:ea typeface="+mn-ea"/>
                <a:cs typeface="+mn-cs"/>
              </a:defRPr>
            </a:lvl9pPr>
          </a:lstStyle>
          <a:p>
            <a:pPr marL="564659" indent="-564659" defTabSz="1594333">
              <a:lnSpc>
                <a:spcPct val="90000"/>
              </a:lnSpc>
              <a:buClr>
                <a:srgbClr val="4F81BD"/>
              </a:buClr>
            </a:pPr>
            <a:endParaRPr lang="en-US" sz="800" b="1" dirty="0">
              <a:solidFill>
                <a:srgbClr val="FFFFFF"/>
              </a:solidFill>
            </a:endParaRPr>
          </a:p>
        </p:txBody>
      </p:sp>
      <p:sp>
        <p:nvSpPr>
          <p:cNvPr id="77" name="Freeform 76"/>
          <p:cNvSpPr/>
          <p:nvPr userDrawn="1"/>
        </p:nvSpPr>
        <p:spPr bwMode="auto">
          <a:xfrm>
            <a:off x="4102837" y="3069297"/>
            <a:ext cx="7751251" cy="1827435"/>
          </a:xfrm>
          <a:custGeom>
            <a:avLst/>
            <a:gdLst>
              <a:gd name="connsiteX0" fmla="*/ 2206097 w 8142554"/>
              <a:gd name="connsiteY0" fmla="*/ 0 h 3464719"/>
              <a:gd name="connsiteX1" fmla="*/ 8142554 w 8142554"/>
              <a:gd name="connsiteY1" fmla="*/ 0 h 3464719"/>
              <a:gd name="connsiteX2" fmla="*/ 8142554 w 8142554"/>
              <a:gd name="connsiteY2" fmla="*/ 3464719 h 3464719"/>
              <a:gd name="connsiteX3" fmla="*/ 2206097 w 8142554"/>
              <a:gd name="connsiteY3" fmla="*/ 3464719 h 3464719"/>
              <a:gd name="connsiteX4" fmla="*/ 2206097 w 8142554"/>
              <a:gd name="connsiteY4" fmla="*/ 1380595 h 3464719"/>
              <a:gd name="connsiteX5" fmla="*/ 0 w 8142554"/>
              <a:gd name="connsiteY5" fmla="*/ 1380595 h 3464719"/>
              <a:gd name="connsiteX6" fmla="*/ 0 w 8142554"/>
              <a:gd name="connsiteY6" fmla="*/ 697176 h 3464719"/>
              <a:gd name="connsiteX7" fmla="*/ 2206097 w 8142554"/>
              <a:gd name="connsiteY7" fmla="*/ 697176 h 3464719"/>
              <a:gd name="connsiteX0" fmla="*/ 2206097 w 8142554"/>
              <a:gd name="connsiteY0" fmla="*/ 0 h 3464719"/>
              <a:gd name="connsiteX1" fmla="*/ 8142554 w 8142554"/>
              <a:gd name="connsiteY1" fmla="*/ 0 h 3464719"/>
              <a:gd name="connsiteX2" fmla="*/ 8142554 w 8142554"/>
              <a:gd name="connsiteY2" fmla="*/ 3464719 h 3464719"/>
              <a:gd name="connsiteX3" fmla="*/ 2217261 w 8142554"/>
              <a:gd name="connsiteY3" fmla="*/ 1984049 h 3464719"/>
              <a:gd name="connsiteX4" fmla="*/ 2206097 w 8142554"/>
              <a:gd name="connsiteY4" fmla="*/ 1380595 h 3464719"/>
              <a:gd name="connsiteX5" fmla="*/ 0 w 8142554"/>
              <a:gd name="connsiteY5" fmla="*/ 1380595 h 3464719"/>
              <a:gd name="connsiteX6" fmla="*/ 0 w 8142554"/>
              <a:gd name="connsiteY6" fmla="*/ 697176 h 3464719"/>
              <a:gd name="connsiteX7" fmla="*/ 2206097 w 8142554"/>
              <a:gd name="connsiteY7" fmla="*/ 697176 h 3464719"/>
              <a:gd name="connsiteX8" fmla="*/ 2206097 w 8142554"/>
              <a:gd name="connsiteY8" fmla="*/ 0 h 3464719"/>
              <a:gd name="connsiteX0" fmla="*/ 2206097 w 8142554"/>
              <a:gd name="connsiteY0" fmla="*/ 0 h 2019584"/>
              <a:gd name="connsiteX1" fmla="*/ 8142554 w 8142554"/>
              <a:gd name="connsiteY1" fmla="*/ 0 h 2019584"/>
              <a:gd name="connsiteX2" fmla="*/ 8142554 w 8142554"/>
              <a:gd name="connsiteY2" fmla="*/ 2019584 h 2019584"/>
              <a:gd name="connsiteX3" fmla="*/ 2217261 w 8142554"/>
              <a:gd name="connsiteY3" fmla="*/ 1984049 h 2019584"/>
              <a:gd name="connsiteX4" fmla="*/ 2206097 w 8142554"/>
              <a:gd name="connsiteY4" fmla="*/ 1380595 h 2019584"/>
              <a:gd name="connsiteX5" fmla="*/ 0 w 8142554"/>
              <a:gd name="connsiteY5" fmla="*/ 1380595 h 2019584"/>
              <a:gd name="connsiteX6" fmla="*/ 0 w 8142554"/>
              <a:gd name="connsiteY6" fmla="*/ 697176 h 2019584"/>
              <a:gd name="connsiteX7" fmla="*/ 2206097 w 8142554"/>
              <a:gd name="connsiteY7" fmla="*/ 697176 h 2019584"/>
              <a:gd name="connsiteX8" fmla="*/ 2206097 w 8142554"/>
              <a:gd name="connsiteY8" fmla="*/ 0 h 2019584"/>
              <a:gd name="connsiteX0" fmla="*/ 2206097 w 8142554"/>
              <a:gd name="connsiteY0" fmla="*/ 0 h 2019584"/>
              <a:gd name="connsiteX1" fmla="*/ 8142554 w 8142554"/>
              <a:gd name="connsiteY1" fmla="*/ 0 h 2019584"/>
              <a:gd name="connsiteX2" fmla="*/ 8142554 w 8142554"/>
              <a:gd name="connsiteY2" fmla="*/ 2019584 h 2019584"/>
              <a:gd name="connsiteX3" fmla="*/ 2206097 w 8142554"/>
              <a:gd name="connsiteY3" fmla="*/ 2019584 h 2019584"/>
              <a:gd name="connsiteX4" fmla="*/ 2206097 w 8142554"/>
              <a:gd name="connsiteY4" fmla="*/ 1380595 h 2019584"/>
              <a:gd name="connsiteX5" fmla="*/ 0 w 8142554"/>
              <a:gd name="connsiteY5" fmla="*/ 1380595 h 2019584"/>
              <a:gd name="connsiteX6" fmla="*/ 0 w 8142554"/>
              <a:gd name="connsiteY6" fmla="*/ 697176 h 2019584"/>
              <a:gd name="connsiteX7" fmla="*/ 2206097 w 8142554"/>
              <a:gd name="connsiteY7" fmla="*/ 697176 h 2019584"/>
              <a:gd name="connsiteX8" fmla="*/ 2206097 w 8142554"/>
              <a:gd name="connsiteY8" fmla="*/ 0 h 201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42554" h="2019584">
                <a:moveTo>
                  <a:pt x="2206097" y="0"/>
                </a:moveTo>
                <a:lnTo>
                  <a:pt x="8142554" y="0"/>
                </a:lnTo>
                <a:lnTo>
                  <a:pt x="8142554" y="2019584"/>
                </a:lnTo>
                <a:lnTo>
                  <a:pt x="2206097" y="2019584"/>
                </a:lnTo>
                <a:lnTo>
                  <a:pt x="2206097" y="1380595"/>
                </a:lnTo>
                <a:lnTo>
                  <a:pt x="0" y="1380595"/>
                </a:lnTo>
                <a:lnTo>
                  <a:pt x="0" y="697176"/>
                </a:lnTo>
                <a:lnTo>
                  <a:pt x="2206097" y="697176"/>
                </a:lnTo>
                <a:lnTo>
                  <a:pt x="2206097" y="0"/>
                </a:lnTo>
                <a:close/>
              </a:path>
            </a:pathLst>
          </a:custGeom>
          <a:noFill/>
          <a:ln w="1270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488" tIns="119592" rIns="149488" bIns="119592" numCol="1" spcCol="0" rtlCol="0" fromWordArt="0" anchor="t" anchorCtr="0" forceAA="0" compatLnSpc="1">
            <a:prstTxWarp prst="textNoShape">
              <a:avLst/>
            </a:prstTxWarp>
            <a:noAutofit/>
          </a:bodyPr>
          <a:lstStyle/>
          <a:p>
            <a:pPr algn="ctr" defTabSz="762297" fontAlgn="base">
              <a:lnSpc>
                <a:spcPct val="90000"/>
              </a:lnSpc>
              <a:spcBef>
                <a:spcPct val="0"/>
              </a:spcBef>
              <a:spcAft>
                <a:spcPct val="0"/>
              </a:spcAft>
            </a:pPr>
            <a:endParaRPr lang="en-US" sz="2000" dirty="0" err="1">
              <a:ln w="76200">
                <a:solidFill>
                  <a:srgbClr val="50505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userDrawn="1"/>
        </p:nvSpPr>
        <p:spPr bwMode="auto">
          <a:xfrm>
            <a:off x="9086172" y="2435567"/>
            <a:ext cx="2888117" cy="296696"/>
          </a:xfrm>
          <a:prstGeom prst="rect">
            <a:avLst/>
          </a:prstGeom>
          <a:solidFill>
            <a:srgbClr val="6600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743" tIns="74743" rIns="74743" bIns="74743" numCol="1" spcCol="0" rtlCol="0" fromWordArt="0" anchor="t" anchorCtr="0" forceAA="0" compatLnSpc="1">
            <a:prstTxWarp prst="textNoShape">
              <a:avLst/>
            </a:prstTxWarp>
            <a:noAutofit/>
          </a:bodyPr>
          <a:lstStyle/>
          <a:p>
            <a:pPr algn="ctr" defTabSz="762297" fontAlgn="base">
              <a:lnSpc>
                <a:spcPct val="90000"/>
              </a:lnSpc>
              <a:spcBef>
                <a:spcPct val="0"/>
              </a:spcBef>
              <a:spcAft>
                <a:spcPct val="0"/>
              </a:spcAft>
            </a:pPr>
            <a:r>
              <a:rPr lang="en-US" sz="900" b="1" dirty="0">
                <a:gradFill>
                  <a:gsLst>
                    <a:gs pos="0">
                      <a:srgbClr val="FFFFFF"/>
                    </a:gs>
                    <a:gs pos="100000">
                      <a:srgbClr val="FFFFFF"/>
                    </a:gs>
                  </a:gsLst>
                  <a:lin ang="5400000" scaled="0"/>
                </a:gradFill>
                <a:ea typeface="Segoe UI" pitchFamily="34" charset="0"/>
                <a:cs typeface="Segoe UI" pitchFamily="34" charset="0"/>
              </a:rPr>
              <a:t>DX business partner</a:t>
            </a:r>
          </a:p>
        </p:txBody>
      </p:sp>
      <p:sp>
        <p:nvSpPr>
          <p:cNvPr id="79" name="Rectangle 78"/>
          <p:cNvSpPr/>
          <p:nvPr userDrawn="1"/>
        </p:nvSpPr>
        <p:spPr>
          <a:xfrm>
            <a:off x="6797108" y="4313176"/>
            <a:ext cx="1226855" cy="565384"/>
          </a:xfrm>
          <a:prstGeom prst="rect">
            <a:avLst/>
          </a:prstGeom>
          <a:solidFill>
            <a:schemeClr val="accent2"/>
          </a:solidFill>
        </p:spPr>
        <p:txBody>
          <a:bodyPr wrap="square" lIns="52321" tIns="37374" rIns="0" bIns="0">
            <a:noAutofit/>
          </a:bodyPr>
          <a:lstStyle/>
          <a:p>
            <a:pPr marL="564659" indent="-564659" defTabSz="1594333">
              <a:lnSpc>
                <a:spcPct val="90000"/>
              </a:lnSpc>
              <a:buClr>
                <a:srgbClr val="4F81BD"/>
              </a:buClr>
            </a:pPr>
            <a:endParaRPr lang="en-US" sz="800" b="1" dirty="0">
              <a:solidFill>
                <a:srgbClr val="FFFFFF"/>
              </a:solidFill>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17408" r="14748" b="30188"/>
          <a:stretch/>
        </p:blipFill>
        <p:spPr>
          <a:xfrm>
            <a:off x="301213" y="1599655"/>
            <a:ext cx="923595" cy="1086028"/>
          </a:xfrm>
          <a:prstGeom prst="rect">
            <a:avLst/>
          </a:prstGeom>
        </p:spPr>
      </p:pic>
      <p:sp>
        <p:nvSpPr>
          <p:cNvPr id="76" name="Text Placeholder 14"/>
          <p:cNvSpPr>
            <a:spLocks noGrp="1"/>
          </p:cNvSpPr>
          <p:nvPr>
            <p:ph type="body" sz="quarter" idx="41" hasCustomPrompt="1"/>
          </p:nvPr>
        </p:nvSpPr>
        <p:spPr>
          <a:xfrm>
            <a:off x="8055433" y="1"/>
            <a:ext cx="3918857" cy="289952"/>
          </a:xfrm>
        </p:spPr>
        <p:txBody>
          <a:bodyPr lIns="128007" rIns="128007" anchor="ctr" anchorCtr="0">
            <a:noAutofit/>
          </a:bodyPr>
          <a:lstStyle>
            <a:lvl1pPr marL="0" indent="0" algn="r">
              <a:buNone/>
              <a:defRPr sz="1200" baseline="0">
                <a:solidFill>
                  <a:srgbClr val="FF0000"/>
                </a:solidFill>
                <a:latin typeface="+mn-lt"/>
              </a:defRPr>
            </a:lvl1pPr>
          </a:lstStyle>
          <a:p>
            <a:pPr lvl="0"/>
            <a:r>
              <a:rPr lang="en-US" dirty="0" smtClean="0"/>
              <a:t>Slide Owner</a:t>
            </a:r>
            <a:endParaRPr lang="en-US" dirty="0"/>
          </a:p>
        </p:txBody>
      </p:sp>
      <p:sp>
        <p:nvSpPr>
          <p:cNvPr id="46" name="Rectangle 45"/>
          <p:cNvSpPr/>
          <p:nvPr userDrawn="1"/>
        </p:nvSpPr>
        <p:spPr>
          <a:xfrm>
            <a:off x="0" y="1"/>
            <a:ext cx="12192000" cy="185739"/>
          </a:xfrm>
          <a:prstGeom prst="rect">
            <a:avLst/>
          </a:prstGeom>
          <a:solidFill>
            <a:srgbClr val="660066"/>
          </a:solidFill>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US" sz="1900">
              <a:solidFill>
                <a:srgbClr val="FFFFFF"/>
              </a:solidFill>
            </a:endParaRPr>
          </a:p>
        </p:txBody>
      </p:sp>
      <p:sp>
        <p:nvSpPr>
          <p:cNvPr id="47" name="Rectangle 46"/>
          <p:cNvSpPr/>
          <p:nvPr userDrawn="1"/>
        </p:nvSpPr>
        <p:spPr>
          <a:xfrm>
            <a:off x="2758499" y="4333067"/>
            <a:ext cx="1226713" cy="563664"/>
          </a:xfrm>
          <a:prstGeom prst="rect">
            <a:avLst/>
          </a:prstGeom>
          <a:solidFill>
            <a:srgbClr val="0072C6"/>
          </a:solidFill>
        </p:spPr>
        <p:txBody>
          <a:bodyPr wrap="square" lIns="52321" tIns="37374" rIns="0" bIns="0">
            <a:noAutofit/>
          </a:bodyPr>
          <a:lstStyle/>
          <a:p>
            <a:pPr marL="564659" indent="-564659" defTabSz="1594333">
              <a:lnSpc>
                <a:spcPct val="90000"/>
              </a:lnSpc>
              <a:buClr>
                <a:srgbClr val="4F81BD"/>
              </a:buClr>
            </a:pPr>
            <a:endParaRPr lang="en-US" sz="800" b="1" dirty="0">
              <a:solidFill>
                <a:srgbClr val="FFFFFF"/>
              </a:solidFill>
            </a:endParaRPr>
          </a:p>
        </p:txBody>
      </p:sp>
      <p:sp>
        <p:nvSpPr>
          <p:cNvPr id="49" name="Rectangle 48"/>
          <p:cNvSpPr/>
          <p:nvPr userDrawn="1"/>
        </p:nvSpPr>
        <p:spPr bwMode="auto">
          <a:xfrm>
            <a:off x="6108688" y="2435567"/>
            <a:ext cx="2888117" cy="29669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743" tIns="74743" rIns="74743" bIns="74743" numCol="1" spcCol="0" rtlCol="0" fromWordArt="0" anchor="t" anchorCtr="0" forceAA="0" compatLnSpc="1">
            <a:prstTxWarp prst="textNoShape">
              <a:avLst/>
            </a:prstTxWarp>
            <a:noAutofit/>
          </a:bodyPr>
          <a:lstStyle/>
          <a:p>
            <a:pPr algn="ctr" defTabSz="762297" fontAlgn="base">
              <a:lnSpc>
                <a:spcPct val="90000"/>
              </a:lnSpc>
              <a:spcBef>
                <a:spcPct val="0"/>
              </a:spcBef>
              <a:spcAft>
                <a:spcPct val="0"/>
              </a:spcAft>
            </a:pPr>
            <a:r>
              <a:rPr lang="en-US" sz="900" b="1" dirty="0">
                <a:gradFill>
                  <a:gsLst>
                    <a:gs pos="0">
                      <a:srgbClr val="FFFFFF"/>
                    </a:gs>
                    <a:gs pos="100000">
                      <a:srgbClr val="FFFFFF"/>
                    </a:gs>
                  </a:gsLst>
                  <a:lin ang="5400000" scaled="0"/>
                </a:gradFill>
                <a:ea typeface="Segoe UI" pitchFamily="34" charset="0"/>
                <a:cs typeface="Segoe UI" pitchFamily="34" charset="0"/>
              </a:rPr>
              <a:t>DPE business partner</a:t>
            </a:r>
          </a:p>
        </p:txBody>
      </p:sp>
      <p:sp>
        <p:nvSpPr>
          <p:cNvPr id="52" name="Rectangle 51"/>
          <p:cNvSpPr/>
          <p:nvPr userDrawn="1"/>
        </p:nvSpPr>
        <p:spPr>
          <a:xfrm>
            <a:off x="10419043" y="3715936"/>
            <a:ext cx="1398760" cy="563664"/>
          </a:xfrm>
          <a:prstGeom prst="rect">
            <a:avLst/>
          </a:prstGeom>
          <a:solidFill>
            <a:schemeClr val="accent2"/>
          </a:solidFill>
        </p:spPr>
        <p:txBody>
          <a:bodyPr wrap="square" lIns="52321" tIns="37374" rIns="0" bIns="0">
            <a:noAutofit/>
          </a:bodyPr>
          <a:lstStyle/>
          <a:p>
            <a:pPr marL="564659" indent="-564659" defTabSz="1594333">
              <a:lnSpc>
                <a:spcPct val="90000"/>
              </a:lnSpc>
              <a:buClr>
                <a:srgbClr val="4F81BD"/>
              </a:buClr>
            </a:pPr>
            <a:endParaRPr lang="en-US" sz="800" b="1" dirty="0">
              <a:solidFill>
                <a:srgbClr val="FFFFFF"/>
              </a:solidFill>
            </a:endParaRPr>
          </a:p>
        </p:txBody>
      </p:sp>
    </p:spTree>
    <p:extLst>
      <p:ext uri="{BB962C8B-B14F-4D97-AF65-F5344CB8AC3E}">
        <p14:creationId xmlns:p14="http://schemas.microsoft.com/office/powerpoint/2010/main" val="87764086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1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483575"/>
            <a:ext cx="5016404" cy="1720813"/>
          </a:xfrm>
          <a:prstGeom prst="rect">
            <a:avLst/>
          </a:prstGeom>
        </p:spPr>
        <p:txBody>
          <a:bodyPr wrap="square">
            <a:spAutoFit/>
          </a:bodyPr>
          <a:lstStyle>
            <a:lvl1pPr>
              <a:lnSpc>
                <a:spcPct val="80000"/>
              </a:lnSpc>
              <a:defRPr sz="4267">
                <a:solidFill>
                  <a:srgbClr val="124191"/>
                </a:solidFill>
              </a:defRPr>
            </a:lvl1pPr>
          </a:lstStyle>
          <a:p>
            <a:r>
              <a:rPr lang="fi-FI" dirty="0" smtClean="0"/>
              <a:t>Click to edit master title style</a:t>
            </a:r>
            <a:endParaRPr lang="en-US" dirty="0"/>
          </a:p>
        </p:txBody>
      </p:sp>
      <p:sp>
        <p:nvSpPr>
          <p:cNvPr id="3" name="Content Placeholder 2"/>
          <p:cNvSpPr>
            <a:spLocks noGrp="1"/>
          </p:cNvSpPr>
          <p:nvPr>
            <p:ph idx="1"/>
          </p:nvPr>
        </p:nvSpPr>
        <p:spPr>
          <a:xfrm>
            <a:off x="609600" y="2461918"/>
            <a:ext cx="6453544" cy="338554"/>
          </a:xfrm>
          <a:prstGeom prst="rect">
            <a:avLst/>
          </a:prstGeom>
        </p:spPr>
        <p:txBody>
          <a:bodyPr>
            <a:spAutoFit/>
          </a:bodyPr>
          <a:lstStyle>
            <a:lvl1pPr marL="0" indent="0">
              <a:spcBef>
                <a:spcPts val="2000"/>
              </a:spcBef>
              <a:buFontTx/>
              <a:buNone/>
              <a:defRPr sz="1600" b="0" i="0">
                <a:latin typeface="Nokia Pure Text Light"/>
                <a:cs typeface="Nokia Pure Text Light"/>
              </a:defRPr>
            </a:lvl1pPr>
            <a:lvl2pPr marL="347125" indent="0" defTabSz="482588">
              <a:buFontTx/>
              <a:buNone/>
              <a:defRPr sz="1600">
                <a:latin typeface="Nokia Pure Text"/>
                <a:cs typeface="Nokia Pure Text"/>
              </a:defRPr>
            </a:lvl2pPr>
            <a:lvl3pPr marL="715415" indent="0" defTabSz="482588">
              <a:buFontTx/>
              <a:buNone/>
              <a:defRPr sz="1467">
                <a:latin typeface="Nokia Pure Text"/>
                <a:cs typeface="Nokia Pure Text"/>
              </a:defRPr>
            </a:lvl3pPr>
            <a:lvl4pPr>
              <a:defRPr sz="1600"/>
            </a:lvl4pPr>
            <a:lvl5pPr>
              <a:defRPr sz="1600"/>
            </a:lvl5pPr>
          </a:lstStyle>
          <a:p>
            <a:pPr lvl="0"/>
            <a:r>
              <a:rPr lang="fi-FI" dirty="0" err="1" smtClean="0"/>
              <a:t>Click</a:t>
            </a:r>
            <a:r>
              <a:rPr lang="fi-FI" dirty="0" smtClean="0"/>
              <a:t> to </a:t>
            </a:r>
            <a:r>
              <a:rPr lang="fi-FI" dirty="0" err="1" smtClean="0"/>
              <a:t>edit</a:t>
            </a:r>
            <a:r>
              <a:rPr lang="fi-FI" dirty="0" smtClean="0"/>
              <a:t> </a:t>
            </a:r>
            <a:r>
              <a:rPr lang="fi-FI" dirty="0" err="1" smtClean="0"/>
              <a:t>Master</a:t>
            </a:r>
            <a:r>
              <a:rPr lang="fi-FI" dirty="0" smtClean="0"/>
              <a:t> </a:t>
            </a:r>
            <a:r>
              <a:rPr lang="fi-FI" dirty="0" err="1" smtClean="0"/>
              <a:t>text</a:t>
            </a:r>
            <a:r>
              <a:rPr lang="fi-FI" dirty="0" smtClean="0"/>
              <a:t> </a:t>
            </a:r>
            <a:r>
              <a:rPr lang="fi-FI" dirty="0" err="1" smtClean="0"/>
              <a:t>styles</a:t>
            </a:r>
            <a:endParaRPr lang="fi-FI" dirty="0" smtClean="0"/>
          </a:p>
        </p:txBody>
      </p:sp>
    </p:spTree>
    <p:extLst>
      <p:ext uri="{BB962C8B-B14F-4D97-AF65-F5344CB8AC3E}">
        <p14:creationId xmlns:p14="http://schemas.microsoft.com/office/powerpoint/2010/main" val="36669530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Slide GRADI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09600" y="6431686"/>
            <a:ext cx="397835" cy="164148"/>
          </a:xfrm>
          <a:prstGeom prst="rect">
            <a:avLst/>
          </a:prstGeom>
        </p:spPr>
        <p:txBody>
          <a:bodyPr/>
          <a:lstStyle>
            <a:lvl1pPr>
              <a:defRPr>
                <a:solidFill>
                  <a:schemeClr val="bg1"/>
                </a:solidFill>
                <a:latin typeface="+mn-lt"/>
              </a:defRPr>
            </a:lvl1pPr>
          </a:lstStyle>
          <a:p>
            <a:pPr defTabSz="914332"/>
            <a:fld id="{1DFF4ECC-2EB9-4399-B072-B53D46A7B74E}" type="slidenum">
              <a:rPr lang="en-GB" sz="1900" smtClean="0">
                <a:solidFill>
                  <a:srgbClr val="FFFFFF"/>
                </a:solidFill>
                <a:latin typeface="Nokia Pure Text"/>
              </a:rPr>
              <a:pPr defTabSz="914332"/>
              <a:t>‹#›</a:t>
            </a:fld>
            <a:endParaRPr lang="en-GB" sz="1900">
              <a:solidFill>
                <a:srgbClr val="FFFFFF"/>
              </a:solidFill>
              <a:latin typeface="Nokia Pure Text"/>
            </a:endParaRPr>
          </a:p>
        </p:txBody>
      </p:sp>
      <p:sp>
        <p:nvSpPr>
          <p:cNvPr id="8" name="Text Placeholder 7"/>
          <p:cNvSpPr>
            <a:spLocks noGrp="1"/>
          </p:cNvSpPr>
          <p:nvPr>
            <p:ph type="body" sz="quarter" idx="13"/>
          </p:nvPr>
        </p:nvSpPr>
        <p:spPr>
          <a:xfrm>
            <a:off x="459963" y="2565077"/>
            <a:ext cx="5600700" cy="1169539"/>
          </a:xfrm>
        </p:spPr>
        <p:txBody>
          <a:bodyPr>
            <a:spAutoFit/>
          </a:bodyPr>
          <a:lstStyle>
            <a:lvl1pPr marL="0" indent="0">
              <a:lnSpc>
                <a:spcPct val="100000"/>
              </a:lnSpc>
              <a:spcBef>
                <a:spcPts val="0"/>
              </a:spcBef>
              <a:buNone/>
              <a:defRPr sz="3200">
                <a:solidFill>
                  <a:schemeClr val="bg1"/>
                </a:solidFill>
                <a:latin typeface="+mn-lt"/>
              </a:defRPr>
            </a:lvl1pPr>
          </a:lstStyle>
          <a:p>
            <a:pPr lvl="0"/>
            <a:r>
              <a:rPr lang="fi-FI" smtClean="0"/>
              <a:t>Click to edit Master text styles</a:t>
            </a:r>
          </a:p>
        </p:txBody>
      </p:sp>
      <p:sp>
        <p:nvSpPr>
          <p:cNvPr id="14" name="Title Placeholder 1"/>
          <p:cNvSpPr>
            <a:spLocks noGrp="1"/>
          </p:cNvSpPr>
          <p:nvPr>
            <p:ph type="title"/>
          </p:nvPr>
        </p:nvSpPr>
        <p:spPr>
          <a:xfrm>
            <a:off x="459961" y="285728"/>
            <a:ext cx="11184000" cy="886397"/>
          </a:xfrm>
          <a:prstGeom prst="rect">
            <a:avLst/>
          </a:prstGeom>
        </p:spPr>
        <p:txBody>
          <a:bodyPr vert="horz" lIns="0" tIns="0" rIns="0" bIns="0" rtlCol="0" anchor="t">
            <a:spAutoFit/>
          </a:bodyPr>
          <a:lstStyle>
            <a:lvl1pPr>
              <a:defRPr sz="6400">
                <a:solidFill>
                  <a:schemeClr val="bg1"/>
                </a:solidFill>
                <a:latin typeface="+mn-lt"/>
              </a:defRPr>
            </a:lvl1pPr>
          </a:lstStyle>
          <a:p>
            <a:r>
              <a:rPr lang="fi-FI" smtClean="0"/>
              <a:t>Click to edit Master title style</a:t>
            </a:r>
            <a:endParaRPr lang="en-GB" dirty="0"/>
          </a:p>
        </p:txBody>
      </p:sp>
      <p:pic>
        <p:nvPicPr>
          <p:cNvPr id="15" name="Picture 14" descr="Nokia_ConnectingPeople_brandmark_logo_white_vector_RGB.emf"/>
          <p:cNvPicPr>
            <a:picLocks noChangeAspect="1"/>
          </p:cNvPicPr>
          <p:nvPr userDrawn="1"/>
        </p:nvPicPr>
        <p:blipFill>
          <a:blip r:embed="rId3" cstate="print"/>
          <a:stretch>
            <a:fillRect/>
          </a:stretch>
        </p:blipFill>
        <p:spPr>
          <a:xfrm>
            <a:off x="10477531" y="6117299"/>
            <a:ext cx="1297492" cy="484397"/>
          </a:xfrm>
          <a:prstGeom prst="rect">
            <a:avLst/>
          </a:prstGeom>
        </p:spPr>
      </p:pic>
    </p:spTree>
    <p:extLst>
      <p:ext uri="{BB962C8B-B14F-4D97-AF65-F5344CB8AC3E}">
        <p14:creationId xmlns:p14="http://schemas.microsoft.com/office/powerpoint/2010/main" val="16010365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13" y="3877273"/>
            <a:ext cx="6273417" cy="1794660"/>
          </a:xfrm>
          <a:noFill/>
        </p:spPr>
        <p:txBody>
          <a:bodyPr lIns="190893" tIns="143172" rIns="190893" bIns="143172">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6" y="2075841"/>
            <a:ext cx="9860612" cy="1801436"/>
          </a:xfrm>
          <a:noFill/>
        </p:spPr>
        <p:txBody>
          <a:bodyPr lIns="190893" tIns="119308" rIns="190893" bIns="119308" anchor="t" anchorCtr="0"/>
          <a:lstStyle>
            <a:lvl1pPr>
              <a:defRPr sz="5800"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6" y="471125"/>
            <a:ext cx="2507472" cy="537212"/>
          </a:xfrm>
          <a:prstGeom prst="rect">
            <a:avLst/>
          </a:prstGeom>
        </p:spPr>
      </p:pic>
    </p:spTree>
    <p:extLst>
      <p:ext uri="{BB962C8B-B14F-4D97-AF65-F5344CB8AC3E}">
        <p14:creationId xmlns:p14="http://schemas.microsoft.com/office/powerpoint/2010/main" val="2713753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3"/>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9" tIns="143319" rIns="179149" bIns="143319" numCol="1" spcCol="0" rtlCol="0" fromWordArt="0" anchor="t" anchorCtr="0" forceAA="0" compatLnSpc="1">
            <a:prstTxWarp prst="textNoShape">
              <a:avLst/>
            </a:prstTxWarp>
            <a:noAutofit/>
          </a:bodyPr>
          <a:lstStyle/>
          <a:p>
            <a:pPr algn="ctr" defTabSz="91346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6" y="2084187"/>
            <a:ext cx="8964185" cy="1793090"/>
          </a:xfrm>
          <a:noFill/>
        </p:spPr>
        <p:txBody>
          <a:bodyPr lIns="190893" tIns="119308" rIns="190893" bIns="119308" anchor="t" anchorCtr="0"/>
          <a:lstStyle>
            <a:lvl1pPr>
              <a:defRPr sz="58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6" y="471125"/>
            <a:ext cx="2507472" cy="537212"/>
          </a:xfrm>
          <a:prstGeom prst="rect">
            <a:avLst/>
          </a:prstGeom>
        </p:spPr>
      </p:pic>
      <p:sp>
        <p:nvSpPr>
          <p:cNvPr id="5" name="Text Placeholder 4"/>
          <p:cNvSpPr>
            <a:spLocks noGrp="1"/>
          </p:cNvSpPr>
          <p:nvPr>
            <p:ph type="body" sz="quarter" idx="12" hasCustomPrompt="1"/>
          </p:nvPr>
        </p:nvSpPr>
        <p:spPr>
          <a:xfrm>
            <a:off x="269305" y="3878575"/>
            <a:ext cx="8964187" cy="1792326"/>
          </a:xfrm>
          <a:noFill/>
        </p:spPr>
        <p:txBody>
          <a:bodyPr lIns="190893" tIns="143172" rIns="190893" bIns="143172">
            <a:noAutofit/>
          </a:bodyPr>
          <a:lstStyle>
            <a:lvl1pPr marL="0" indent="0">
              <a:spcBef>
                <a:spcPts val="0"/>
              </a:spcBef>
              <a:buNone/>
              <a:defRPr sz="35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89334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6" name="Rectangle 15"/>
          <p:cNvSpPr/>
          <p:nvPr userDrawn="1"/>
        </p:nvSpPr>
        <p:spPr bwMode="auto">
          <a:xfrm>
            <a:off x="269239" y="2084173"/>
            <a:ext cx="8964248" cy="35862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9" tIns="143319" rIns="179149" bIns="143319" numCol="1" spcCol="0" rtlCol="0" fromWordArt="0" anchor="t" anchorCtr="0" forceAA="0" compatLnSpc="1">
            <a:prstTxWarp prst="textNoShape">
              <a:avLst/>
            </a:prstTxWarp>
            <a:noAutofit/>
          </a:bodyPr>
          <a:lstStyle/>
          <a:p>
            <a:pPr algn="ctr" defTabSz="91346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6" y="2081655"/>
            <a:ext cx="8964185" cy="1795633"/>
          </a:xfrm>
          <a:noFill/>
        </p:spPr>
        <p:txBody>
          <a:bodyPr lIns="190893" tIns="119308" rIns="190893" bIns="119308" anchor="t" anchorCtr="0"/>
          <a:lstStyle>
            <a:lvl1pPr>
              <a:defRPr sz="58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6" y="3877286"/>
            <a:ext cx="8964185" cy="1793105"/>
          </a:xfrm>
          <a:noFill/>
        </p:spPr>
        <p:txBody>
          <a:bodyPr lIns="190893" tIns="143172" rIns="190893" bIns="143172">
            <a:noAutofit/>
          </a:bodyPr>
          <a:lstStyle>
            <a:lvl1pPr marL="0" indent="0">
              <a:spcBef>
                <a:spcPts val="0"/>
              </a:spcBef>
              <a:buNone/>
              <a:defRPr sz="35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6" y="471125"/>
            <a:ext cx="2507472" cy="537212"/>
          </a:xfrm>
          <a:prstGeom prst="rect">
            <a:avLst/>
          </a:prstGeom>
        </p:spPr>
      </p:pic>
    </p:spTree>
    <p:extLst>
      <p:ext uri="{BB962C8B-B14F-4D97-AF65-F5344CB8AC3E}">
        <p14:creationId xmlns:p14="http://schemas.microsoft.com/office/powerpoint/2010/main" val="40451531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sp>
        <p:nvSpPr>
          <p:cNvPr id="8" name="Rectangle 7"/>
          <p:cNvSpPr/>
          <p:nvPr userDrawn="1"/>
        </p:nvSpPr>
        <p:spPr bwMode="auto">
          <a:xfrm>
            <a:off x="269239" y="2084173"/>
            <a:ext cx="8964248" cy="35862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9" tIns="143319" rIns="179149" bIns="143319" numCol="1" spcCol="0" rtlCol="0" fromWordArt="0" anchor="t" anchorCtr="0" forceAA="0" compatLnSpc="1">
            <a:prstTxWarp prst="textNoShape">
              <a:avLst/>
            </a:prstTxWarp>
            <a:noAutofit/>
          </a:bodyPr>
          <a:lstStyle/>
          <a:p>
            <a:pPr algn="ctr" defTabSz="91346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2081645"/>
            <a:ext cx="8964248" cy="3591850"/>
          </a:xfrm>
          <a:noFill/>
        </p:spPr>
        <p:txBody>
          <a:bodyPr lIns="190893" tIns="119308" rIns="190893" bIns="119308" anchor="t" anchorCtr="0"/>
          <a:lstStyle>
            <a:lvl1pPr>
              <a:defRPr sz="58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9" y="3877283"/>
            <a:ext cx="8964248" cy="1793105"/>
          </a:xfrm>
          <a:noFill/>
        </p:spPr>
        <p:txBody>
          <a:bodyPr lIns="190893" tIns="143172" rIns="190893" bIns="143172">
            <a:noAutofit/>
          </a:bodyPr>
          <a:lstStyle>
            <a:lvl1pPr marL="0" indent="0">
              <a:spcBef>
                <a:spcPts val="0"/>
              </a:spcBef>
              <a:buNone/>
              <a:defRPr sz="35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269251" y="291070"/>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205335" y="470416"/>
            <a:ext cx="1522404" cy="326167"/>
          </a:xfrm>
          <a:prstGeom prst="rect">
            <a:avLst/>
          </a:prstGeom>
        </p:spPr>
      </p:pic>
    </p:spTree>
    <p:extLst>
      <p:ext uri="{BB962C8B-B14F-4D97-AF65-F5344CB8AC3E}">
        <p14:creationId xmlns:p14="http://schemas.microsoft.com/office/powerpoint/2010/main" val="130305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bwMode="gray">
          <a:xfrm flipH="1">
            <a:off x="4" y="1"/>
            <a:ext cx="12192003" cy="6858000"/>
          </a:xfrm>
          <a:prstGeom prst="rect">
            <a:avLst/>
          </a:prstGeom>
        </p:spPr>
      </p:pic>
      <p:sp>
        <p:nvSpPr>
          <p:cNvPr id="18" name="Rectangle 17"/>
          <p:cNvSpPr/>
          <p:nvPr userDrawn="1"/>
        </p:nvSpPr>
        <p:spPr bwMode="gray">
          <a:xfrm>
            <a:off x="269246" y="2084173"/>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9" tIns="143319" rIns="179149" bIns="143319" numCol="1" spcCol="0" rtlCol="0" fromWordArt="0" anchor="t" anchorCtr="0" forceAA="0" compatLnSpc="1">
            <a:prstTxWarp prst="textNoShape">
              <a:avLst/>
            </a:prstTxWarp>
            <a:noAutofit/>
          </a:bodyPr>
          <a:lstStyle/>
          <a:p>
            <a:pPr algn="ctr" defTabSz="91346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11" y="2082468"/>
            <a:ext cx="7172955" cy="1794808"/>
          </a:xfrm>
          <a:noFill/>
        </p:spPr>
        <p:txBody>
          <a:bodyPr lIns="190893" tIns="119308" rIns="190893" bIns="119308" anchor="t" anchorCtr="0"/>
          <a:lstStyle>
            <a:lvl1pPr>
              <a:defRPr sz="58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11" y="3880400"/>
            <a:ext cx="7172955" cy="1789991"/>
          </a:xfrm>
        </p:spPr>
        <p:txBody>
          <a:bodyPr tIns="143172" bIns="143172">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7" y="471133"/>
            <a:ext cx="1522404" cy="326167"/>
          </a:xfrm>
          <a:prstGeom prst="rect">
            <a:avLst/>
          </a:prstGeom>
        </p:spPr>
      </p:pic>
    </p:spTree>
    <p:extLst>
      <p:ext uri="{BB962C8B-B14F-4D97-AF65-F5344CB8AC3E}">
        <p14:creationId xmlns:p14="http://schemas.microsoft.com/office/powerpoint/2010/main" val="3489207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flipH="1">
            <a:off x="-2" y="1"/>
            <a:ext cx="12192003" cy="6858000"/>
          </a:xfrm>
          <a:prstGeom prst="rect">
            <a:avLst/>
          </a:prstGeom>
        </p:spPr>
      </p:pic>
      <p:sp>
        <p:nvSpPr>
          <p:cNvPr id="20" name="Rectangle 19"/>
          <p:cNvSpPr/>
          <p:nvPr userDrawn="1"/>
        </p:nvSpPr>
        <p:spPr bwMode="gray">
          <a:xfrm>
            <a:off x="269246" y="2084173"/>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9" tIns="143319" rIns="179149" bIns="143319" numCol="1" spcCol="0" rtlCol="0" fromWordArt="0" anchor="t" anchorCtr="0" forceAA="0" compatLnSpc="1">
            <a:prstTxWarp prst="textNoShape">
              <a:avLst/>
            </a:prstTxWarp>
            <a:noAutofit/>
          </a:bodyPr>
          <a:lstStyle/>
          <a:p>
            <a:pPr algn="ctr" defTabSz="91346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6" y="2084174"/>
            <a:ext cx="7172955" cy="1793104"/>
          </a:xfrm>
          <a:noFill/>
        </p:spPr>
        <p:txBody>
          <a:bodyPr lIns="190893" tIns="119308" rIns="190893" bIns="119308" anchor="t" anchorCtr="0"/>
          <a:lstStyle>
            <a:lvl1pPr>
              <a:defRPr sz="58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6" y="3880400"/>
            <a:ext cx="7172955" cy="1789991"/>
          </a:xfrm>
        </p:spPr>
        <p:txBody>
          <a:bodyPr tIns="143172" bIns="143172">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69251" y="289512"/>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207209" y="470416"/>
            <a:ext cx="1522404" cy="326167"/>
          </a:xfrm>
          <a:prstGeom prst="rect">
            <a:avLst/>
          </a:prstGeom>
        </p:spPr>
      </p:pic>
    </p:spTree>
    <p:extLst>
      <p:ext uri="{BB962C8B-B14F-4D97-AF65-F5344CB8AC3E}">
        <p14:creationId xmlns:p14="http://schemas.microsoft.com/office/powerpoint/2010/main" val="4096588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027" name="Picture 3" descr="D:\Online_ART\Recent Additions\_FY12 Microsoft Brand Photography_NA_only_no-exp\144 ppi RGB jpg\MSC12_Russell_00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flipH="1">
            <a:off x="5" y="1"/>
            <a:ext cx="12190271"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46" y="2084173"/>
            <a:ext cx="6274975"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9" tIns="143319" rIns="179149" bIns="143319" numCol="1" spcCol="0" rtlCol="0" fromWordArt="0" anchor="t" anchorCtr="0" forceAA="0" compatLnSpc="1">
            <a:prstTxWarp prst="textNoShape">
              <a:avLst/>
            </a:prstTxWarp>
            <a:noAutofit/>
          </a:bodyPr>
          <a:lstStyle/>
          <a:p>
            <a:pPr algn="ctr" defTabSz="91346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91" y="2082468"/>
            <a:ext cx="6276531" cy="1794808"/>
          </a:xfrm>
          <a:noFill/>
        </p:spPr>
        <p:txBody>
          <a:bodyPr lIns="190893" tIns="119308" rIns="190893" bIns="119308" anchor="t" anchorCtr="0"/>
          <a:lstStyle>
            <a:lvl1pPr>
              <a:defRPr sz="58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91" y="3880400"/>
            <a:ext cx="6276531" cy="1789991"/>
          </a:xfrm>
          <a:noFill/>
        </p:spPr>
        <p:txBody>
          <a:bodyPr tIns="143172" bIns="143172">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7" y="471133"/>
            <a:ext cx="1522404" cy="326167"/>
          </a:xfrm>
          <a:prstGeom prst="rect">
            <a:avLst/>
          </a:prstGeom>
        </p:spPr>
      </p:pic>
    </p:spTree>
    <p:extLst>
      <p:ext uri="{BB962C8B-B14F-4D97-AF65-F5344CB8AC3E}">
        <p14:creationId xmlns:p14="http://schemas.microsoft.com/office/powerpoint/2010/main" val="3693055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pic>
        <p:nvPicPr>
          <p:cNvPr id="2" name="Picture 1" descr="Catwalk_Nokia_925_Product_Image_05_RGB.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62514" y="-2846794"/>
            <a:ext cx="12280887" cy="12282628"/>
          </a:xfrm>
          <a:prstGeom prst="rect">
            <a:avLst/>
          </a:prstGeom>
        </p:spPr>
      </p:pic>
      <p:sp>
        <p:nvSpPr>
          <p:cNvPr id="18" name="Rectangle 17"/>
          <p:cNvSpPr/>
          <p:nvPr userDrawn="1"/>
        </p:nvSpPr>
        <p:spPr bwMode="gray">
          <a:xfrm>
            <a:off x="269240" y="2084172"/>
            <a:ext cx="7171399" cy="358620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3" tIns="143416" rIns="179273" bIns="143416" numCol="1" spcCol="0" rtlCol="0" fromWordArt="0" anchor="t" anchorCtr="0" forceAA="0" compatLnSpc="1">
            <a:prstTxWarp prst="textNoShape">
              <a:avLst/>
            </a:prstTxWarp>
            <a:noAutofit/>
          </a:bodyPr>
          <a:lstStyle/>
          <a:p>
            <a:pPr algn="ctr" defTabSz="9140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292" tIns="91434" rIns="146292" bIns="91434" anchor="t" anchorCtr="0"/>
          <a:lstStyle>
            <a:lvl1pPr>
              <a:defRPr sz="5900" spc="-99"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4"/>
            <a:ext cx="7172955" cy="1789991"/>
          </a:xfrm>
        </p:spPr>
        <p:txBody>
          <a:bodyPr tIns="109720" bIns="109720">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or Function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817" y="470416"/>
            <a:ext cx="1522675" cy="326225"/>
          </a:xfrm>
          <a:prstGeom prst="rect">
            <a:avLst/>
          </a:prstGeom>
        </p:spPr>
      </p:pic>
    </p:spTree>
    <p:extLst>
      <p:ext uri="{BB962C8B-B14F-4D97-AF65-F5344CB8AC3E}">
        <p14:creationId xmlns:p14="http://schemas.microsoft.com/office/powerpoint/2010/main" val="1085721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5 for internal audiences">
    <p:spTree>
      <p:nvGrpSpPr>
        <p:cNvPr id="1" name=""/>
        <p:cNvGrpSpPr/>
        <p:nvPr/>
      </p:nvGrpSpPr>
      <p:grpSpPr>
        <a:xfrm>
          <a:off x="0" y="0"/>
          <a:ext cx="0" cy="0"/>
          <a:chOff x="0" y="0"/>
          <a:chExt cx="0" cy="0"/>
        </a:xfrm>
      </p:grpSpPr>
      <p:pic>
        <p:nvPicPr>
          <p:cNvPr id="1027" name="Picture 3" descr="D:\Online_ART\Recent Additions\_FY12 Microsoft Brand Photography_NA_only_no-exp\144 ppi RGB jpg\MSC12_Russell_00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flipH="1">
            <a:off x="5" y="1"/>
            <a:ext cx="12190271"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46" y="2084173"/>
            <a:ext cx="6274975"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9" tIns="143319" rIns="179149" bIns="143319" numCol="1" spcCol="0" rtlCol="0" fromWordArt="0" anchor="t" anchorCtr="0" forceAA="0" compatLnSpc="1">
            <a:prstTxWarp prst="textNoShape">
              <a:avLst/>
            </a:prstTxWarp>
            <a:noAutofit/>
          </a:bodyPr>
          <a:lstStyle/>
          <a:p>
            <a:pPr algn="ctr" defTabSz="91346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91" y="2082465"/>
            <a:ext cx="6276531" cy="1794808"/>
          </a:xfrm>
          <a:noFill/>
        </p:spPr>
        <p:txBody>
          <a:bodyPr lIns="190893" tIns="119308" rIns="190893" bIns="119308" anchor="t" anchorCtr="0"/>
          <a:lstStyle>
            <a:lvl1pPr>
              <a:defRPr sz="58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91" y="3880374"/>
            <a:ext cx="6276531" cy="1789991"/>
          </a:xfrm>
          <a:noFill/>
        </p:spPr>
        <p:txBody>
          <a:bodyPr tIns="143172" bIns="143172">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6"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69251" y="289512"/>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449358" y="6061433"/>
            <a:ext cx="1522404" cy="326167"/>
          </a:xfrm>
          <a:prstGeom prst="rect">
            <a:avLst/>
          </a:prstGeom>
        </p:spPr>
      </p:pic>
    </p:spTree>
    <p:extLst>
      <p:ext uri="{BB962C8B-B14F-4D97-AF65-F5344CB8AC3E}">
        <p14:creationId xmlns:p14="http://schemas.microsoft.com/office/powerpoint/2010/main" val="2551641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3076" name="Picture 4" descr="D:\Online_ART\Recent Additions\_FY12 Microsoft Brand Photography_NA_only_no-exp\144 ppi RGB jpg\MSC12_Chris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114"/>
          <a:stretch/>
        </p:blipFill>
        <p:spPr bwMode="auto">
          <a:xfrm flipH="1">
            <a:off x="-2" y="7"/>
            <a:ext cx="12192003"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46" y="2084173"/>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9" tIns="143319" rIns="179149" bIns="143319" numCol="1" spcCol="0" rtlCol="0" fromWordArt="0" anchor="t" anchorCtr="0" forceAA="0" compatLnSpc="1">
            <a:prstTxWarp prst="textNoShape">
              <a:avLst/>
            </a:prstTxWarp>
            <a:noAutofit/>
          </a:bodyPr>
          <a:lstStyle/>
          <a:p>
            <a:pPr algn="ctr" defTabSz="91346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6" y="2082468"/>
            <a:ext cx="7172955" cy="1794808"/>
          </a:xfrm>
          <a:noFill/>
        </p:spPr>
        <p:txBody>
          <a:bodyPr lIns="190893" tIns="119308" rIns="190893" bIns="119308" anchor="t" anchorCtr="0"/>
          <a:lstStyle>
            <a:lvl1pPr>
              <a:defRPr sz="58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6" y="3880400"/>
            <a:ext cx="7172955" cy="1789991"/>
          </a:xfrm>
        </p:spPr>
        <p:txBody>
          <a:bodyPr tIns="143172" bIns="143172">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Click to edit Master text</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220275" y="471133"/>
            <a:ext cx="1522404" cy="326167"/>
          </a:xfrm>
          <a:prstGeom prst="rect">
            <a:avLst/>
          </a:prstGeom>
        </p:spPr>
      </p:pic>
    </p:spTree>
    <p:extLst>
      <p:ext uri="{BB962C8B-B14F-4D97-AF65-F5344CB8AC3E}">
        <p14:creationId xmlns:p14="http://schemas.microsoft.com/office/powerpoint/2010/main" val="39944686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6 for internal audiences">
    <p:spTree>
      <p:nvGrpSpPr>
        <p:cNvPr id="1" name=""/>
        <p:cNvGrpSpPr/>
        <p:nvPr/>
      </p:nvGrpSpPr>
      <p:grpSpPr>
        <a:xfrm>
          <a:off x="0" y="0"/>
          <a:ext cx="0" cy="0"/>
          <a:chOff x="0" y="0"/>
          <a:chExt cx="0" cy="0"/>
        </a:xfrm>
      </p:grpSpPr>
      <p:pic>
        <p:nvPicPr>
          <p:cNvPr id="8" name="Picture 4" descr="D:\Online_ART\Recent Additions\_FY12 Microsoft Brand Photography_NA_only_no-exp\144 ppi RGB jpg\MSC12_Chris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114"/>
          <a:stretch/>
        </p:blipFill>
        <p:spPr bwMode="auto">
          <a:xfrm flipH="1">
            <a:off x="-2" y="12"/>
            <a:ext cx="1219200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46" y="2084173"/>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9" tIns="143319" rIns="179149" bIns="143319" numCol="1" spcCol="0" rtlCol="0" fromWordArt="0" anchor="t" anchorCtr="0" forceAA="0" compatLnSpc="1">
            <a:prstTxWarp prst="textNoShape">
              <a:avLst/>
            </a:prstTxWarp>
            <a:noAutofit/>
          </a:bodyPr>
          <a:lstStyle/>
          <a:p>
            <a:pPr algn="ctr" defTabSz="91346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69251" y="289512"/>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67686" y="2082468"/>
            <a:ext cx="7172955" cy="1794808"/>
          </a:xfrm>
          <a:noFill/>
        </p:spPr>
        <p:txBody>
          <a:bodyPr lIns="190893" tIns="119308" rIns="190893" bIns="119308" anchor="t" anchorCtr="0"/>
          <a:lstStyle>
            <a:lvl1pPr>
              <a:defRPr sz="58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6" y="3880400"/>
            <a:ext cx="7172955" cy="1789991"/>
          </a:xfrm>
        </p:spPr>
        <p:txBody>
          <a:bodyPr tIns="143172" bIns="143172">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Click to edit Master text</a:t>
            </a:r>
            <a:endParaRPr lang="en-US" dirty="0"/>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0278" y="470416"/>
            <a:ext cx="1522404" cy="326167"/>
          </a:xfrm>
          <a:prstGeom prst="rect">
            <a:avLst/>
          </a:prstGeom>
        </p:spPr>
      </p:pic>
    </p:spTree>
    <p:extLst>
      <p:ext uri="{BB962C8B-B14F-4D97-AF65-F5344CB8AC3E}">
        <p14:creationId xmlns:p14="http://schemas.microsoft.com/office/powerpoint/2010/main" val="23154992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321" y="10"/>
            <a:ext cx="12191377" cy="68561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46" y="2084182"/>
            <a:ext cx="5378548" cy="4482761"/>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9" tIns="143319" rIns="179149" bIns="143319" numCol="1" spcCol="0" rtlCol="0" fromWordArt="0" anchor="t" anchorCtr="0" forceAA="0" compatLnSpc="1">
            <a:prstTxWarp prst="textNoShape">
              <a:avLst/>
            </a:prstTxWarp>
            <a:noAutofit/>
          </a:bodyPr>
          <a:lstStyle/>
          <a:p>
            <a:pPr algn="ctr" defTabSz="91346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93" y="2082467"/>
            <a:ext cx="5380105" cy="2691360"/>
          </a:xfrm>
          <a:noFill/>
        </p:spPr>
        <p:txBody>
          <a:bodyPr lIns="190893" tIns="119308" rIns="190893" bIns="119308" anchor="t" anchorCtr="0"/>
          <a:lstStyle>
            <a:lvl1pPr>
              <a:defRPr sz="52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93" y="4773829"/>
            <a:ext cx="5380105" cy="1793104"/>
          </a:xfrm>
          <a:noFill/>
        </p:spPr>
        <p:txBody>
          <a:bodyPr tIns="143172" bIns="143172">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7" y="471133"/>
            <a:ext cx="1522404" cy="326167"/>
          </a:xfrm>
          <a:prstGeom prst="rect">
            <a:avLst/>
          </a:prstGeom>
        </p:spPr>
      </p:pic>
    </p:spTree>
    <p:extLst>
      <p:ext uri="{BB962C8B-B14F-4D97-AF65-F5344CB8AC3E}">
        <p14:creationId xmlns:p14="http://schemas.microsoft.com/office/powerpoint/2010/main" val="1064441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7 for internal audiences">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321" y="10"/>
            <a:ext cx="12191377" cy="68561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46" y="2084182"/>
            <a:ext cx="5378548" cy="4482761"/>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9" tIns="143319" rIns="179149" bIns="143319" numCol="1" spcCol="0" rtlCol="0" fromWordArt="0" anchor="t" anchorCtr="0" forceAA="0" compatLnSpc="1">
            <a:prstTxWarp prst="textNoShape">
              <a:avLst/>
            </a:prstTxWarp>
            <a:noAutofit/>
          </a:bodyPr>
          <a:lstStyle/>
          <a:p>
            <a:pPr algn="ctr" defTabSz="91346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69251" y="29107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67693" y="2082467"/>
            <a:ext cx="5380105" cy="2691360"/>
          </a:xfrm>
          <a:noFill/>
        </p:spPr>
        <p:txBody>
          <a:bodyPr lIns="190893" tIns="119308" rIns="190893" bIns="119308" anchor="t" anchorCtr="0"/>
          <a:lstStyle>
            <a:lvl1pPr>
              <a:defRPr sz="52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93" y="4773829"/>
            <a:ext cx="5380105" cy="1793104"/>
          </a:xfrm>
          <a:noFill/>
        </p:spPr>
        <p:txBody>
          <a:bodyPr tIns="143172" bIns="143172">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0250" y="6061433"/>
            <a:ext cx="1522404" cy="326167"/>
          </a:xfrm>
          <a:prstGeom prst="rect">
            <a:avLst/>
          </a:prstGeom>
        </p:spPr>
      </p:pic>
    </p:spTree>
    <p:extLst>
      <p:ext uri="{BB962C8B-B14F-4D97-AF65-F5344CB8AC3E}">
        <p14:creationId xmlns:p14="http://schemas.microsoft.com/office/powerpoint/2010/main" val="1268302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875" y="2"/>
            <a:ext cx="12190264" cy="6857996"/>
          </a:xfrm>
          <a:prstGeom prst="rect">
            <a:avLst/>
          </a:prstGeom>
        </p:spPr>
      </p:pic>
      <p:sp>
        <p:nvSpPr>
          <p:cNvPr id="18" name="Rectangle 17"/>
          <p:cNvSpPr/>
          <p:nvPr userDrawn="1"/>
        </p:nvSpPr>
        <p:spPr bwMode="gray">
          <a:xfrm>
            <a:off x="269246" y="2084174"/>
            <a:ext cx="7171399" cy="268965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9" tIns="143319" rIns="179149" bIns="143319" numCol="1" spcCol="0" rtlCol="0" fromWordArt="0" anchor="t" anchorCtr="0" forceAA="0" compatLnSpc="1">
            <a:prstTxWarp prst="textNoShape">
              <a:avLst/>
            </a:prstTxWarp>
            <a:noAutofit/>
          </a:bodyPr>
          <a:lstStyle/>
          <a:p>
            <a:pPr algn="ctr" defTabSz="91346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6" y="2084174"/>
            <a:ext cx="7172955" cy="2689656"/>
          </a:xfrm>
          <a:noFill/>
        </p:spPr>
        <p:txBody>
          <a:bodyPr vert="horz" wrap="square" lIns="190893" tIns="119308" rIns="190893" bIns="119308" rtlCol="0" anchor="t" anchorCtr="0">
            <a:noAutofit/>
          </a:bodyPr>
          <a:lstStyle>
            <a:lvl1pPr>
              <a:defRPr lang="en-US" sz="5800"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9" y="4773828"/>
            <a:ext cx="5380105" cy="1793104"/>
          </a:xfrm>
        </p:spPr>
        <p:txBody>
          <a:bodyPr tIns="143172" bIns="143172">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7" y="471133"/>
            <a:ext cx="1522404" cy="326167"/>
          </a:xfrm>
          <a:prstGeom prst="rect">
            <a:avLst/>
          </a:prstGeom>
        </p:spPr>
      </p:pic>
    </p:spTree>
    <p:extLst>
      <p:ext uri="{BB962C8B-B14F-4D97-AF65-F5344CB8AC3E}">
        <p14:creationId xmlns:p14="http://schemas.microsoft.com/office/powerpoint/2010/main" val="246009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8 for internal audience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875" y="2"/>
            <a:ext cx="12190264" cy="6857996"/>
          </a:xfrm>
          <a:prstGeom prst="rect">
            <a:avLst/>
          </a:prstGeom>
        </p:spPr>
      </p:pic>
      <p:sp>
        <p:nvSpPr>
          <p:cNvPr id="19" name="Rectangle 18"/>
          <p:cNvSpPr/>
          <p:nvPr userDrawn="1"/>
        </p:nvSpPr>
        <p:spPr bwMode="gray">
          <a:xfrm>
            <a:off x="269246" y="2084174"/>
            <a:ext cx="7171399" cy="268965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9" tIns="143319" rIns="179149" bIns="143319" numCol="1" spcCol="0" rtlCol="0" fromWordArt="0" anchor="t" anchorCtr="0" forceAA="0" compatLnSpc="1">
            <a:prstTxWarp prst="textNoShape">
              <a:avLst/>
            </a:prstTxWarp>
            <a:noAutofit/>
          </a:bodyPr>
          <a:lstStyle/>
          <a:p>
            <a:pPr algn="ctr" defTabSz="91346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D:\Documents\Projects\2012 Projects\_Template-Templates\MS Visual ID\Artwork\MSFT_cornerstone_tiles\CornerStoneTile-Blank\screen\CS_Tile_Red185_rgb.pn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69251" y="291069"/>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67686" y="2084184"/>
            <a:ext cx="7172955" cy="2689655"/>
          </a:xfrm>
          <a:noFill/>
        </p:spPr>
        <p:txBody>
          <a:bodyPr vert="horz" wrap="square" lIns="190893" tIns="119308" rIns="190893" bIns="119308" rtlCol="0" anchor="t" anchorCtr="0">
            <a:noAutofit/>
          </a:bodyPr>
          <a:lstStyle>
            <a:lvl1pPr>
              <a:defRPr lang="en-US" sz="5800"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9" y="4769657"/>
            <a:ext cx="5380105" cy="1793104"/>
          </a:xfrm>
        </p:spPr>
        <p:txBody>
          <a:bodyPr tIns="143172" bIns="143172">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0275" y="471133"/>
            <a:ext cx="1522404" cy="326167"/>
          </a:xfrm>
          <a:prstGeom prst="rect">
            <a:avLst/>
          </a:prstGeom>
        </p:spPr>
      </p:pic>
    </p:spTree>
    <p:extLst>
      <p:ext uri="{BB962C8B-B14F-4D97-AF65-F5344CB8AC3E}">
        <p14:creationId xmlns:p14="http://schemas.microsoft.com/office/powerpoint/2010/main" val="19256665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9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362"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10" y="2084187"/>
            <a:ext cx="7171399" cy="448274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9" tIns="143319" rIns="179149" bIns="143319" numCol="1" spcCol="0" rtlCol="0" fromWordArt="0" anchor="t" anchorCtr="0" forceAA="0" compatLnSpc="1">
            <a:prstTxWarp prst="textNoShape">
              <a:avLst/>
            </a:prstTxWarp>
            <a:noAutofit/>
          </a:bodyPr>
          <a:lstStyle/>
          <a:p>
            <a:pPr algn="ctr" defTabSz="91346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46" y="2084174"/>
            <a:ext cx="7171399" cy="2689656"/>
          </a:xfrm>
          <a:noFill/>
        </p:spPr>
        <p:txBody>
          <a:bodyPr lIns="190893" tIns="119308" rIns="190893" bIns="119308" anchor="t" anchorCtr="0"/>
          <a:lstStyle>
            <a:lvl1pPr>
              <a:defRPr sz="64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50" y="4772278"/>
            <a:ext cx="7171399" cy="1794660"/>
          </a:xfrm>
          <a:noFill/>
        </p:spPr>
        <p:txBody>
          <a:bodyPr lIns="190893" tIns="143172" rIns="190893" bIns="14317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7" y="471133"/>
            <a:ext cx="1522404" cy="326167"/>
          </a:xfrm>
          <a:prstGeom prst="rect">
            <a:avLst/>
          </a:prstGeom>
        </p:spPr>
      </p:pic>
    </p:spTree>
    <p:extLst>
      <p:ext uri="{BB962C8B-B14F-4D97-AF65-F5344CB8AC3E}">
        <p14:creationId xmlns:p14="http://schemas.microsoft.com/office/powerpoint/2010/main" val="25244012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9 for internal audiences">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362" y="7795"/>
            <a:ext cx="12187284" cy="684243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userDrawn="1"/>
        </p:nvSpPr>
        <p:spPr bwMode="gray">
          <a:xfrm>
            <a:off x="269310" y="1187645"/>
            <a:ext cx="7171399" cy="3586184"/>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9" tIns="143319" rIns="179149" bIns="143319" numCol="1" spcCol="0" rtlCol="0" fromWordArt="0" anchor="t" anchorCtr="0" forceAA="0" compatLnSpc="1">
            <a:prstTxWarp prst="textNoShape">
              <a:avLst/>
            </a:prstTxWarp>
            <a:noAutofit/>
          </a:bodyPr>
          <a:lstStyle/>
          <a:p>
            <a:pPr algn="ctr" defTabSz="91346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46" y="1186845"/>
            <a:ext cx="7171399" cy="1793882"/>
          </a:xfrm>
          <a:noFill/>
        </p:spPr>
        <p:txBody>
          <a:bodyPr lIns="190893" tIns="119308" rIns="190893" bIns="119308" anchor="t" anchorCtr="0"/>
          <a:lstStyle>
            <a:lvl1pPr>
              <a:defRPr sz="58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46" y="2979175"/>
            <a:ext cx="7171399" cy="1794660"/>
          </a:xfrm>
          <a:noFill/>
        </p:spPr>
        <p:txBody>
          <a:bodyPr lIns="190893" tIns="143172" rIns="190893" bIns="14317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0"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69251" y="4773829"/>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0250" y="6061433"/>
            <a:ext cx="1522404" cy="326167"/>
          </a:xfrm>
          <a:prstGeom prst="rect">
            <a:avLst/>
          </a:prstGeom>
        </p:spPr>
      </p:pic>
    </p:spTree>
    <p:extLst>
      <p:ext uri="{BB962C8B-B14F-4D97-AF65-F5344CB8AC3E}">
        <p14:creationId xmlns:p14="http://schemas.microsoft.com/office/powerpoint/2010/main" val="30348187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3" y="1187645"/>
            <a:ext cx="9860612"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9" tIns="143319" rIns="179149" bIns="143319" numCol="1" spcCol="0" rtlCol="0" fromWordArt="0" anchor="t" anchorCtr="0" forceAA="0" compatLnSpc="1">
            <a:prstTxWarp prst="textNoShape">
              <a:avLst/>
            </a:prstTxWarp>
            <a:noAutofit/>
          </a:bodyPr>
          <a:lstStyle/>
          <a:p>
            <a:pPr algn="ctr" defTabSz="91346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119308" bIns="119308" anchor="t" anchorCtr="0"/>
          <a:lstStyle>
            <a:lvl1pPr>
              <a:defRPr sz="690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6" y="3877279"/>
            <a:ext cx="9860673" cy="1793880"/>
          </a:xfrm>
          <a:noFill/>
        </p:spPr>
        <p:txBody>
          <a:bodyPr lIns="238617" tIns="190893" rIns="238617" bIns="190893">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06381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3" tIns="143416" rIns="179273" bIns="143416" numCol="1" spcCol="0" rtlCol="0" fromWordArt="0" anchor="t" anchorCtr="0" forceAA="0" compatLnSpc="1">
            <a:prstTxWarp prst="textNoShape">
              <a:avLst/>
            </a:prstTxWarp>
            <a:noAutofit/>
          </a:bodyPr>
          <a:lstStyle/>
          <a:p>
            <a:pPr algn="ctr" defTabSz="9140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9"/>
            <a:ext cx="9859116" cy="2697988"/>
          </a:xfrm>
          <a:noFill/>
        </p:spPr>
        <p:txBody>
          <a:bodyPr tIns="91434" bIns="91434" anchor="t" anchorCtr="0"/>
          <a:lstStyle>
            <a:lvl1pPr>
              <a:defRPr sz="7100"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81"/>
            <a:ext cx="9860675" cy="1793881"/>
          </a:xfrm>
          <a:noFill/>
        </p:spPr>
        <p:txBody>
          <a:bodyPr lIns="182866" tIns="146292" rIns="182866" bIns="146292">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76924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3" y="1187645"/>
            <a:ext cx="9860612"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9" tIns="143319" rIns="179149" bIns="143319" numCol="1" spcCol="0" rtlCol="0" fromWordArt="0" anchor="t" anchorCtr="0" forceAA="0" compatLnSpc="1">
            <a:prstTxWarp prst="textNoShape">
              <a:avLst/>
            </a:prstTxWarp>
            <a:noAutofit/>
          </a:bodyPr>
          <a:lstStyle/>
          <a:p>
            <a:pPr algn="ctr" defTabSz="91346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119308" bIns="119308" anchor="t" anchorCtr="0"/>
          <a:lstStyle>
            <a:lvl1pPr>
              <a:defRPr sz="6900"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42259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084172"/>
            <a:ext cx="11653523" cy="1796218"/>
          </a:xfrm>
          <a:noFill/>
        </p:spPr>
        <p:txBody>
          <a:bodyPr tIns="119308" bIns="119308"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768084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084172"/>
            <a:ext cx="11653523" cy="1796218"/>
          </a:xfrm>
          <a:noFill/>
        </p:spPr>
        <p:txBody>
          <a:bodyPr tIns="119308" bIns="119308"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51988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084172"/>
            <a:ext cx="11653523" cy="1796218"/>
          </a:xfrm>
          <a:noFill/>
        </p:spPr>
        <p:txBody>
          <a:bodyPr tIns="119308" bIns="119308"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708627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44" y="1189179"/>
            <a:ext cx="11653523" cy="2033860"/>
          </a:xfrm>
        </p:spPr>
        <p:txBody>
          <a:bodyPr/>
          <a:lstStyle>
            <a:lvl1pPr marL="0" indent="0">
              <a:buNone/>
              <a:defRPr>
                <a:gradFill>
                  <a:gsLst>
                    <a:gs pos="1250">
                      <a:schemeClr val="tx2"/>
                    </a:gs>
                    <a:gs pos="99000">
                      <a:schemeClr val="tx2"/>
                    </a:gs>
                  </a:gsLst>
                  <a:lin ang="5400000" scaled="0"/>
                </a:gradFill>
              </a:defRPr>
            </a:lvl1pPr>
            <a:lvl2pPr marL="0" indent="0">
              <a:buFontTx/>
              <a:buNone/>
              <a:defRPr sz="1900"/>
            </a:lvl2pPr>
            <a:lvl3pPr marL="223941" indent="0">
              <a:buNone/>
              <a:defRPr/>
            </a:lvl3pPr>
            <a:lvl4pPr marL="447883" indent="0">
              <a:buNone/>
              <a:defRPr/>
            </a:lvl4pPr>
            <a:lvl5pPr marL="67182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805112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44" y="1189179"/>
            <a:ext cx="11653523" cy="2033860"/>
          </a:xfrm>
        </p:spPr>
        <p:txBody>
          <a:bodyPr/>
          <a:lstStyle>
            <a:lvl1pPr marL="0" indent="0">
              <a:buNone/>
              <a:defRPr>
                <a:gradFill>
                  <a:gsLst>
                    <a:gs pos="1250">
                      <a:schemeClr val="tx1"/>
                    </a:gs>
                    <a:gs pos="99000">
                      <a:schemeClr val="tx1"/>
                    </a:gs>
                  </a:gsLst>
                  <a:lin ang="5400000" scaled="0"/>
                </a:gradFill>
              </a:defRPr>
            </a:lvl1pPr>
            <a:lvl2pPr marL="0" indent="0">
              <a:buFontTx/>
              <a:buNone/>
              <a:defRPr sz="1900"/>
            </a:lvl2pPr>
            <a:lvl3pPr marL="223941" indent="0">
              <a:buNone/>
              <a:defRPr/>
            </a:lvl3pPr>
            <a:lvl4pPr marL="447883" indent="0">
              <a:buNone/>
              <a:defRPr/>
            </a:lvl4pPr>
            <a:lvl5pPr marL="67182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3512125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4" y="1189178"/>
            <a:ext cx="11653523" cy="2118498"/>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971481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4" y="1189178"/>
            <a:ext cx="11653523" cy="2118498"/>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4033402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7" y="1189178"/>
            <a:ext cx="5378548" cy="2463208"/>
          </a:xfrm>
        </p:spPr>
        <p:txBody>
          <a:bodyPr wrap="square">
            <a:spAutoFit/>
          </a:bodyPr>
          <a:lstStyle>
            <a:lvl1pPr marL="0" indent="0">
              <a:spcBef>
                <a:spcPts val="1200"/>
              </a:spcBef>
              <a:buClr>
                <a:schemeClr val="tx1"/>
              </a:buClr>
              <a:buFont typeface="Wingdings" pitchFamily="2" charset="2"/>
              <a:buNone/>
              <a:defRPr sz="3500">
                <a:gradFill>
                  <a:gsLst>
                    <a:gs pos="1250">
                      <a:schemeClr val="tx2"/>
                    </a:gs>
                    <a:gs pos="99000">
                      <a:schemeClr val="tx2"/>
                    </a:gs>
                  </a:gsLst>
                  <a:lin ang="5400000" scaled="0"/>
                </a:gradFill>
              </a:defRPr>
            </a:lvl1pPr>
            <a:lvl2pPr marL="0" indent="0">
              <a:buNone/>
              <a:defRPr sz="1900"/>
            </a:lvl2pPr>
            <a:lvl3pPr marL="227050" indent="0">
              <a:buNone/>
              <a:tabLst/>
              <a:defRPr sz="1900"/>
            </a:lvl3pPr>
            <a:lvl4pPr marL="450992" indent="0">
              <a:buNone/>
              <a:defRPr/>
            </a:lvl4pPr>
            <a:lvl5pPr marL="67182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8" y="1189178"/>
            <a:ext cx="5378548" cy="2463208"/>
          </a:xfrm>
        </p:spPr>
        <p:txBody>
          <a:bodyPr wrap="square">
            <a:spAutoFit/>
          </a:bodyPr>
          <a:lstStyle>
            <a:lvl1pPr marL="0" indent="0">
              <a:spcBef>
                <a:spcPts val="1200"/>
              </a:spcBef>
              <a:buClr>
                <a:schemeClr val="tx1"/>
              </a:buClr>
              <a:buFont typeface="Wingdings" pitchFamily="2" charset="2"/>
              <a:buNone/>
              <a:defRPr sz="3500">
                <a:gradFill>
                  <a:gsLst>
                    <a:gs pos="1250">
                      <a:schemeClr val="tx2"/>
                    </a:gs>
                    <a:gs pos="99000">
                      <a:schemeClr val="tx2"/>
                    </a:gs>
                  </a:gsLst>
                  <a:lin ang="5400000" scaled="0"/>
                </a:gradFill>
              </a:defRPr>
            </a:lvl1pPr>
            <a:lvl2pPr marL="0" indent="0">
              <a:buNone/>
              <a:defRPr sz="1900"/>
            </a:lvl2pPr>
            <a:lvl3pPr marL="227050" indent="0">
              <a:buNone/>
              <a:tabLst/>
              <a:defRPr sz="1900"/>
            </a:lvl3pPr>
            <a:lvl4pPr marL="450992" indent="0">
              <a:buNone/>
              <a:defRPr/>
            </a:lvl4pPr>
            <a:lvl5pPr marL="67182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153024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7" y="1189178"/>
            <a:ext cx="5378548" cy="2463208"/>
          </a:xfrm>
        </p:spPr>
        <p:txBody>
          <a:bodyPr wrap="square">
            <a:spAutoFit/>
          </a:bodyPr>
          <a:lstStyle>
            <a:lvl1pPr marL="0" indent="0">
              <a:spcBef>
                <a:spcPts val="1200"/>
              </a:spcBef>
              <a:buClr>
                <a:schemeClr val="tx1"/>
              </a:buClr>
              <a:buFont typeface="Wingdings" pitchFamily="2" charset="2"/>
              <a:buNone/>
              <a:defRPr sz="3500"/>
            </a:lvl1pPr>
            <a:lvl2pPr marL="0" indent="0">
              <a:buNone/>
              <a:defRPr sz="1900"/>
            </a:lvl2pPr>
            <a:lvl3pPr marL="227050" indent="0">
              <a:buNone/>
              <a:tabLst/>
              <a:defRPr sz="1900"/>
            </a:lvl3pPr>
            <a:lvl4pPr marL="450992" indent="0">
              <a:buNone/>
              <a:defRPr/>
            </a:lvl4pPr>
            <a:lvl5pPr marL="67182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8" y="1189178"/>
            <a:ext cx="5378548" cy="2463208"/>
          </a:xfrm>
        </p:spPr>
        <p:txBody>
          <a:bodyPr wrap="square">
            <a:spAutoFit/>
          </a:bodyPr>
          <a:lstStyle>
            <a:lvl1pPr marL="0" indent="0">
              <a:spcBef>
                <a:spcPts val="1200"/>
              </a:spcBef>
              <a:buClr>
                <a:schemeClr val="tx1"/>
              </a:buClr>
              <a:buFont typeface="Wingdings" pitchFamily="2" charset="2"/>
              <a:buNone/>
              <a:defRPr sz="3500"/>
            </a:lvl1pPr>
            <a:lvl2pPr marL="0" indent="0">
              <a:buNone/>
              <a:defRPr sz="1900"/>
            </a:lvl2pPr>
            <a:lvl3pPr marL="227050" indent="0">
              <a:buNone/>
              <a:tabLst/>
              <a:defRPr sz="1900"/>
            </a:lvl3pPr>
            <a:lvl4pPr marL="450992" indent="0">
              <a:buNone/>
              <a:defRPr/>
            </a:lvl4pPr>
            <a:lvl5pPr marL="67182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0232874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3" tIns="143416" rIns="179273" bIns="143416" numCol="1" spcCol="0" rtlCol="0" fromWordArt="0" anchor="t" anchorCtr="0" forceAA="0" compatLnSpc="1">
            <a:prstTxWarp prst="textNoShape">
              <a:avLst/>
            </a:prstTxWarp>
            <a:noAutofit/>
          </a:bodyPr>
          <a:lstStyle/>
          <a:p>
            <a:pPr algn="ctr" defTabSz="9140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9"/>
            <a:ext cx="9859116" cy="2697988"/>
          </a:xfrm>
          <a:noFill/>
        </p:spPr>
        <p:txBody>
          <a:bodyPr tIns="91434" bIns="91434" anchor="t" anchorCtr="0"/>
          <a:lstStyle>
            <a:lvl1pPr>
              <a:defRPr sz="7100"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7021066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7" y="1189184"/>
            <a:ext cx="5378548" cy="2547847"/>
          </a:xfrm>
        </p:spPr>
        <p:txBody>
          <a:bodyPr wrap="square">
            <a:spAutoFit/>
          </a:bodyPr>
          <a:lstStyle>
            <a:lvl1pPr marL="281482" indent="-281482">
              <a:spcBef>
                <a:spcPts val="1200"/>
              </a:spcBef>
              <a:buClr>
                <a:schemeClr val="tx1"/>
              </a:buClr>
              <a:buFont typeface="Arial" pitchFamily="34" charset="0"/>
              <a:buChar char="•"/>
              <a:defRPr sz="3500"/>
            </a:lvl1pPr>
            <a:lvl2pPr marL="520340" indent="-228443">
              <a:defRPr sz="2400"/>
            </a:lvl2pPr>
            <a:lvl3pPr marL="685328" indent="-164987">
              <a:tabLst/>
              <a:defRPr sz="1900"/>
            </a:lvl3pPr>
            <a:lvl4pPr marL="863005" indent="-177676">
              <a:defRPr/>
            </a:lvl4pPr>
            <a:lvl5pPr marL="1027992" indent="-1649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8" y="1189184"/>
            <a:ext cx="5378548" cy="2547847"/>
          </a:xfrm>
        </p:spPr>
        <p:txBody>
          <a:bodyPr wrap="square">
            <a:spAutoFit/>
          </a:bodyPr>
          <a:lstStyle>
            <a:lvl1pPr marL="281482" indent="-281482">
              <a:spcBef>
                <a:spcPts val="1200"/>
              </a:spcBef>
              <a:buClr>
                <a:schemeClr val="tx1"/>
              </a:buClr>
              <a:buFont typeface="Arial" pitchFamily="34" charset="0"/>
              <a:buChar char="•"/>
              <a:defRPr sz="3500"/>
            </a:lvl1pPr>
            <a:lvl2pPr marL="520340" indent="-228443">
              <a:defRPr sz="2400"/>
            </a:lvl2pPr>
            <a:lvl3pPr marL="685328" indent="-164987">
              <a:tabLst/>
              <a:defRPr sz="1900"/>
            </a:lvl3pPr>
            <a:lvl4pPr marL="863005" indent="-177676">
              <a:defRPr/>
            </a:lvl4pPr>
            <a:lvl5pPr marL="1027992" indent="-1649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578676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7" y="1189184"/>
            <a:ext cx="5378548" cy="2547847"/>
          </a:xfrm>
        </p:spPr>
        <p:txBody>
          <a:bodyPr wrap="square">
            <a:spAutoFit/>
          </a:bodyPr>
          <a:lstStyle>
            <a:lvl1pPr marL="281482" indent="-281482">
              <a:spcBef>
                <a:spcPts val="1200"/>
              </a:spcBef>
              <a:buClr>
                <a:schemeClr val="tx2"/>
              </a:buClr>
              <a:buFont typeface="Arial" pitchFamily="34" charset="0"/>
              <a:buChar char="•"/>
              <a:defRPr sz="3500">
                <a:gradFill>
                  <a:gsLst>
                    <a:gs pos="1250">
                      <a:schemeClr val="tx2"/>
                    </a:gs>
                    <a:gs pos="99000">
                      <a:schemeClr val="tx2"/>
                    </a:gs>
                  </a:gsLst>
                  <a:lin ang="5400000" scaled="0"/>
                </a:gradFill>
              </a:defRPr>
            </a:lvl1pPr>
            <a:lvl2pPr marL="520340" indent="-228443">
              <a:defRPr sz="2400"/>
            </a:lvl2pPr>
            <a:lvl3pPr marL="685328" indent="-164987">
              <a:tabLst/>
              <a:defRPr sz="1900"/>
            </a:lvl3pPr>
            <a:lvl4pPr marL="863005" indent="-177676">
              <a:defRPr/>
            </a:lvl4pPr>
            <a:lvl5pPr marL="1027992" indent="-1649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8" y="1189184"/>
            <a:ext cx="5378548" cy="2547847"/>
          </a:xfrm>
        </p:spPr>
        <p:txBody>
          <a:bodyPr wrap="square">
            <a:spAutoFit/>
          </a:bodyPr>
          <a:lstStyle>
            <a:lvl1pPr marL="281482" indent="-281482">
              <a:spcBef>
                <a:spcPts val="1200"/>
              </a:spcBef>
              <a:buClr>
                <a:schemeClr val="tx2"/>
              </a:buClr>
              <a:buFont typeface="Arial" pitchFamily="34" charset="0"/>
              <a:buChar char="•"/>
              <a:defRPr sz="3500">
                <a:gradFill>
                  <a:gsLst>
                    <a:gs pos="1250">
                      <a:schemeClr val="tx2"/>
                    </a:gs>
                    <a:gs pos="99000">
                      <a:schemeClr val="tx2"/>
                    </a:gs>
                  </a:gsLst>
                  <a:lin ang="5400000" scaled="0"/>
                </a:gradFill>
              </a:defRPr>
            </a:lvl1pPr>
            <a:lvl2pPr marL="520340" indent="-228443">
              <a:defRPr sz="2400"/>
            </a:lvl2pPr>
            <a:lvl3pPr marL="685328" indent="-164987">
              <a:tabLst/>
              <a:defRPr sz="1900"/>
            </a:lvl3pPr>
            <a:lvl4pPr marL="863005" indent="-177676">
              <a:defRPr/>
            </a:lvl4pPr>
            <a:lvl5pPr marL="1027992" indent="-1649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178812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067703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3552529"/>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5733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68932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29379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algn="ctr" defTabSz="91346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7" y="1197332"/>
            <a:ext cx="11653523" cy="2021549"/>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49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692" indent="0">
              <a:buNone/>
              <a:defRPr>
                <a:gradFill>
                  <a:gsLst>
                    <a:gs pos="1250">
                      <a:srgbClr val="000000"/>
                    </a:gs>
                    <a:gs pos="100000">
                      <a:srgbClr val="000000"/>
                    </a:gs>
                  </a:gsLst>
                  <a:lin ang="5400000" scaled="0"/>
                </a:gradFill>
                <a:latin typeface="Segoe UI" pitchFamily="34" charset="0"/>
                <a:cs typeface="Segoe UI" pitchFamily="34" charset="0"/>
              </a:defRPr>
            </a:lvl3pPr>
            <a:lvl4pPr marL="7979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57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6553885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4" y="1189179"/>
            <a:ext cx="11653523" cy="2469364"/>
          </a:xfrm>
          <a:prstGeom prst="rect">
            <a:avLst/>
          </a:prstGeom>
        </p:spPr>
        <p:txBody>
          <a:bodyPr/>
          <a:lstStyle>
            <a:lvl1pPr marL="284592" indent="-284592">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51" indent="-2752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447" indent="-284592">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389" indent="-22394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329" indent="-223941">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85"/>
            <a:ext cx="12192003" cy="619125"/>
          </a:xfrm>
          <a:prstGeom prst="rect">
            <a:avLst/>
          </a:prstGeom>
          <a:solidFill>
            <a:srgbClr val="FFFF99"/>
          </a:solidFill>
        </p:spPr>
        <p:txBody>
          <a:bodyPr wrap="square" lIns="202835" tIns="101420" rIns="202835" bIns="101420" anchor="b" anchorCtr="0">
            <a:noAutofit/>
          </a:bodyPr>
          <a:lstStyle>
            <a:lvl1pPr algn="r">
              <a:buFont typeface="Arial" pitchFamily="34" charset="0"/>
              <a:buNone/>
              <a:defRPr sz="35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7819926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11" y="0"/>
            <a:ext cx="12191377" cy="4393105"/>
          </a:xfrm>
          <a:prstGeom prst="rect">
            <a:avLst/>
          </a:prstGeom>
        </p:spPr>
      </p:pic>
      <p:sp>
        <p:nvSpPr>
          <p:cNvPr id="4" name="Rectangle 3"/>
          <p:cNvSpPr/>
          <p:nvPr/>
        </p:nvSpPr>
        <p:spPr bwMode="auto">
          <a:xfrm>
            <a:off x="-11603" y="4389781"/>
            <a:ext cx="12203603" cy="24682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882" b="1" i="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5226" y="4807269"/>
            <a:ext cx="6053272" cy="168492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0218729" y="6061766"/>
            <a:ext cx="1522404" cy="326167"/>
          </a:xfrm>
          <a:prstGeom prst="rect">
            <a:avLst/>
          </a:prstGeom>
        </p:spPr>
      </p:pic>
    </p:spTree>
    <p:extLst>
      <p:ext uri="{BB962C8B-B14F-4D97-AF65-F5344CB8AC3E}">
        <p14:creationId xmlns:p14="http://schemas.microsoft.com/office/powerpoint/2010/main" val="217444859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6"/>
            <a:ext cx="11653523" cy="1796217"/>
          </a:xfrm>
          <a:noFill/>
        </p:spPr>
        <p:txBody>
          <a:bodyPr tIns="91434" bIns="91434" anchor="t" anchorCtr="0"/>
          <a:lstStyle>
            <a:lvl1pPr>
              <a:defRPr sz="870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130099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51639" y="6061766"/>
            <a:ext cx="1517768" cy="326167"/>
          </a:xfrm>
          <a:prstGeom prst="rect">
            <a:avLst/>
          </a:prstGeom>
        </p:spPr>
      </p:pic>
      <p:sp>
        <p:nvSpPr>
          <p:cNvPr id="4"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smtClean="0"/>
              <a:t>Session Code</a:t>
            </a:r>
          </a:p>
        </p:txBody>
      </p:sp>
    </p:spTree>
    <p:extLst>
      <p:ext uri="{BB962C8B-B14F-4D97-AF65-F5344CB8AC3E}">
        <p14:creationId xmlns:p14="http://schemas.microsoft.com/office/powerpoint/2010/main" val="3018713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7"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smtClean="0"/>
              <a:t>Session Code</a:t>
            </a:r>
          </a:p>
        </p:txBody>
      </p:sp>
      <p:sp>
        <p:nvSpPr>
          <p:cNvPr id="8" name="Rectangle 7"/>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2336934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guide id="2" pos="288">
          <p15:clr>
            <a:srgbClr val="C35EA4"/>
          </p15:clr>
        </p15:guide>
        <p15:guide id="3" pos="7546">
          <p15:clr>
            <a:srgbClr val="C35EA4"/>
          </p15:clr>
        </p15:guide>
        <p15:guide id="4" orient="horz" pos="302">
          <p15:clr>
            <a:srgbClr val="C35EA4"/>
          </p15:clr>
        </p15:guide>
        <p15:guide id="5" orient="horz" pos="4104">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3" name="Rectangle 2"/>
          <p:cNvSpPr/>
          <p:nvPr/>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19865" y="471124"/>
            <a:ext cx="1523922" cy="326491"/>
          </a:xfrm>
          <a:prstGeom prst="rect">
            <a:avLst/>
          </a:prstGeom>
        </p:spPr>
      </p:pic>
      <p:sp>
        <p:nvSpPr>
          <p:cNvPr id="7"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smtClean="0"/>
              <a:t>Session Code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820" y="471123"/>
            <a:ext cx="2507462" cy="537211"/>
          </a:xfrm>
          <a:prstGeom prst="rect">
            <a:avLst/>
          </a:prstGeom>
        </p:spPr>
      </p:pic>
    </p:spTree>
    <p:extLst>
      <p:ext uri="{BB962C8B-B14F-4D97-AF65-F5344CB8AC3E}">
        <p14:creationId xmlns:p14="http://schemas.microsoft.com/office/powerpoint/2010/main" val="2388468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7901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5" name="Rectangle 4"/>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0479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324640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205765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5226001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5806665"/>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947119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6"/>
            <a:ext cx="11653523" cy="1796217"/>
          </a:xfrm>
          <a:noFill/>
        </p:spPr>
        <p:txBody>
          <a:bodyPr tIns="91434" bIns="91434" anchor="t" anchorCtr="0"/>
          <a:lstStyle>
            <a:lvl1pPr>
              <a:defRPr sz="870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574448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929043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4861677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2922753"/>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0744980"/>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0240016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559871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21566706"/>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273056005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87575429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4761240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6"/>
            <a:ext cx="11653523" cy="1796217"/>
          </a:xfrm>
          <a:noFill/>
        </p:spPr>
        <p:txBody>
          <a:bodyPr tIns="91434" bIns="91434" anchor="t" anchorCtr="0"/>
          <a:lstStyle>
            <a:lvl1pPr>
              <a:defRPr sz="870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2199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602282843"/>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8287534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8107571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30837905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50992445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058055"/>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3420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06643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4961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p:nvSpPr>
        <p:spPr>
          <a:xfrm>
            <a:off x="280885" y="302922"/>
            <a:ext cx="11641877" cy="905308"/>
          </a:xfrm>
          <a:prstGeom prst="rect">
            <a:avLst/>
          </a:prstGeom>
        </p:spPr>
        <p:txBody>
          <a:bodyPr wrap="square">
            <a:spAutoFit/>
          </a:bodyPr>
          <a:lstStyle/>
          <a:p>
            <a:pPr defTabSz="914367"/>
            <a:r>
              <a:rPr lang="en-US" sz="5294" spc="-100" dirty="0" smtClean="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765" dirty="0">
              <a:solidFill>
                <a:srgbClr val="FFFFFF"/>
              </a:solidFill>
            </a:endParaRPr>
          </a:p>
        </p:txBody>
      </p:sp>
    </p:spTree>
    <p:extLst>
      <p:ext uri="{BB962C8B-B14F-4D97-AF65-F5344CB8AC3E}">
        <p14:creationId xmlns:p14="http://schemas.microsoft.com/office/powerpoint/2010/main" val="9308387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41" y="1189181"/>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81" indent="0">
              <a:buNone/>
              <a:defRPr/>
            </a:lvl3pPr>
            <a:lvl4pPr marL="448159" indent="0">
              <a:buNone/>
              <a:defRPr/>
            </a:lvl4pPr>
            <a:lvl5pPr marL="672242"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0" y="1"/>
            <a:ext cx="12192000" cy="185739"/>
          </a:xfrm>
          <a:prstGeom prst="rect">
            <a:avLst/>
          </a:prstGeom>
          <a:solidFill>
            <a:srgbClr val="660066"/>
          </a:solidFill>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US" sz="1900">
              <a:solidFill>
                <a:srgbClr val="FFFFFF"/>
              </a:solidFill>
            </a:endParaRPr>
          </a:p>
        </p:txBody>
      </p:sp>
    </p:spTree>
    <p:extLst>
      <p:ext uri="{BB962C8B-B14F-4D97-AF65-F5344CB8AC3E}">
        <p14:creationId xmlns:p14="http://schemas.microsoft.com/office/powerpoint/2010/main" val="3677569775"/>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2" name="Rectangle 31"/>
          <p:cNvSpPr/>
          <p:nvPr/>
        </p:nvSpPr>
        <p:spPr bwMode="auto">
          <a:xfrm>
            <a:off x="269239" y="1289013"/>
            <a:ext cx="10550920" cy="52726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smtClean="0">
              <a:gradFill>
                <a:gsLst>
                  <a:gs pos="0">
                    <a:srgbClr val="FFFFFF"/>
                  </a:gs>
                  <a:gs pos="100000">
                    <a:srgbClr val="FFFFFF"/>
                  </a:gs>
                </a:gsLst>
                <a:lin ang="5400000" scaled="0"/>
              </a:gradFill>
            </a:endParaRPr>
          </a:p>
        </p:txBody>
      </p:sp>
      <p:sp useBgFill="1">
        <p:nvSpPr>
          <p:cNvPr id="33" name="Rectangle 32"/>
          <p:cNvSpPr/>
          <p:nvPr/>
        </p:nvSpPr>
        <p:spPr bwMode="auto">
          <a:xfrm>
            <a:off x="2857859" y="1097965"/>
            <a:ext cx="47160"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smtClean="0">
              <a:gradFill>
                <a:gsLst>
                  <a:gs pos="0">
                    <a:srgbClr val="FFFFFF"/>
                  </a:gs>
                  <a:gs pos="100000">
                    <a:srgbClr val="FFFFFF"/>
                  </a:gs>
                </a:gsLst>
                <a:lin ang="5400000" scaled="0"/>
              </a:gradFill>
            </a:endParaRPr>
          </a:p>
        </p:txBody>
      </p:sp>
      <p:sp useBgFill="1">
        <p:nvSpPr>
          <p:cNvPr id="34" name="Rectangle 33"/>
          <p:cNvSpPr/>
          <p:nvPr/>
        </p:nvSpPr>
        <p:spPr bwMode="auto">
          <a:xfrm>
            <a:off x="5497618" y="1097965"/>
            <a:ext cx="47289"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smtClean="0">
              <a:gradFill>
                <a:gsLst>
                  <a:gs pos="0">
                    <a:srgbClr val="FFFFFF"/>
                  </a:gs>
                  <a:gs pos="100000">
                    <a:srgbClr val="FFFFFF"/>
                  </a:gs>
                </a:gsLst>
                <a:lin ang="5400000" scaled="0"/>
              </a:gradFill>
            </a:endParaRPr>
          </a:p>
        </p:txBody>
      </p:sp>
      <p:sp useBgFill="1">
        <p:nvSpPr>
          <p:cNvPr id="35" name="Rectangle 34"/>
          <p:cNvSpPr/>
          <p:nvPr/>
        </p:nvSpPr>
        <p:spPr bwMode="auto">
          <a:xfrm>
            <a:off x="8136461" y="1097965"/>
            <a:ext cx="47290"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smtClean="0">
              <a:gradFill>
                <a:gsLst>
                  <a:gs pos="0">
                    <a:srgbClr val="FFFFFF"/>
                  </a:gs>
                  <a:gs pos="100000">
                    <a:srgbClr val="FFFFFF"/>
                  </a:gs>
                </a:gsLst>
                <a:lin ang="5400000" scaled="0"/>
              </a:gradFill>
            </a:endParaRPr>
          </a:p>
        </p:txBody>
      </p:sp>
      <p:sp useBgFill="1">
        <p:nvSpPr>
          <p:cNvPr id="36" name="Rectangle 35"/>
          <p:cNvSpPr/>
          <p:nvPr/>
        </p:nvSpPr>
        <p:spPr bwMode="auto">
          <a:xfrm rot="5400000">
            <a:off x="5488151" y="-1519106"/>
            <a:ext cx="44827" cy="108467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3635" y="2794026"/>
            <a:ext cx="7602129" cy="2262653"/>
          </a:xfrm>
          <a:prstGeom prst="rect">
            <a:avLst/>
          </a:prstGeom>
        </p:spPr>
      </p:pic>
      <p:sp useBgFill="1">
        <p:nvSpPr>
          <p:cNvPr id="38" name="Rectangle 37"/>
          <p:cNvSpPr/>
          <p:nvPr/>
        </p:nvSpPr>
        <p:spPr bwMode="auto">
          <a:xfrm>
            <a:off x="0" y="6561690"/>
            <a:ext cx="12192000" cy="29631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smtClean="0">
              <a:gradFill>
                <a:gsLst>
                  <a:gs pos="0">
                    <a:srgbClr val="FFFFFF"/>
                  </a:gs>
                  <a:gs pos="100000">
                    <a:srgbClr val="FFFFFF"/>
                  </a:gs>
                </a:gsLst>
                <a:lin ang="5400000" scaled="0"/>
              </a:gradFill>
            </a:endParaRPr>
          </a:p>
        </p:txBody>
      </p:sp>
      <p:sp useBgFill="1">
        <p:nvSpPr>
          <p:cNvPr id="39" name="Rectangle 38"/>
          <p:cNvSpPr/>
          <p:nvPr/>
        </p:nvSpPr>
        <p:spPr bwMode="auto">
          <a:xfrm>
            <a:off x="42687" y="1239890"/>
            <a:ext cx="10968711" cy="54059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smtClean="0">
              <a:gradFill>
                <a:gsLst>
                  <a:gs pos="0">
                    <a:srgbClr val="FFFFFF"/>
                  </a:gs>
                  <a:gs pos="100000">
                    <a:srgbClr val="FFFFFF"/>
                  </a:gs>
                </a:gsLst>
                <a:lin ang="5400000" scaled="0"/>
              </a:gradFill>
            </a:endParaRPr>
          </a:p>
        </p:txBody>
      </p:sp>
      <p:sp>
        <p:nvSpPr>
          <p:cNvPr id="40" name="Rectangle 39"/>
          <p:cNvSpPr/>
          <p:nvPr/>
        </p:nvSpPr>
        <p:spPr bwMode="auto">
          <a:xfrm>
            <a:off x="270412" y="3924908"/>
            <a:ext cx="2591426"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5564"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8183751" y="3924908"/>
            <a:ext cx="2590668"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5564"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270412" y="1289015"/>
            <a:ext cx="2591426" cy="25928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5564"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5545035" y="1289015"/>
            <a:ext cx="2591426" cy="259283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5564"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8183751" y="1289015"/>
            <a:ext cx="2590668" cy="2592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5564"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2905149" y="3924908"/>
            <a:ext cx="2592469"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5564"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2905149" y="1289014"/>
            <a:ext cx="2592469" cy="25928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5564"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5545035" y="3924908"/>
            <a:ext cx="2591426"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5564"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69239" y="1836736"/>
            <a:ext cx="2581890" cy="2034395"/>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49" name="Text Placeholder 24"/>
          <p:cNvSpPr>
            <a:spLocks noGrp="1"/>
          </p:cNvSpPr>
          <p:nvPr>
            <p:ph type="body" sz="quarter" idx="13"/>
          </p:nvPr>
        </p:nvSpPr>
        <p:spPr>
          <a:xfrm>
            <a:off x="269239" y="4471187"/>
            <a:ext cx="2581890" cy="2079784"/>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0" name="Text Placeholder 24"/>
          <p:cNvSpPr>
            <a:spLocks noGrp="1"/>
          </p:cNvSpPr>
          <p:nvPr>
            <p:ph type="body" sz="quarter" idx="15"/>
          </p:nvPr>
        </p:nvSpPr>
        <p:spPr>
          <a:xfrm>
            <a:off x="2899760" y="1836736"/>
            <a:ext cx="2581890" cy="2034395"/>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1" name="Text Placeholder 24"/>
          <p:cNvSpPr>
            <a:spLocks noGrp="1"/>
          </p:cNvSpPr>
          <p:nvPr>
            <p:ph type="body" sz="quarter" idx="17"/>
          </p:nvPr>
        </p:nvSpPr>
        <p:spPr>
          <a:xfrm>
            <a:off x="2899760" y="4471187"/>
            <a:ext cx="2581890" cy="2079784"/>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2" name="Text Placeholder 24"/>
          <p:cNvSpPr>
            <a:spLocks noGrp="1"/>
          </p:cNvSpPr>
          <p:nvPr>
            <p:ph type="body" sz="quarter" idx="19"/>
          </p:nvPr>
        </p:nvSpPr>
        <p:spPr>
          <a:xfrm>
            <a:off x="5551247" y="1836736"/>
            <a:ext cx="2581890" cy="2034395"/>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3" name="Text Placeholder 24"/>
          <p:cNvSpPr>
            <a:spLocks noGrp="1"/>
          </p:cNvSpPr>
          <p:nvPr>
            <p:ph type="body" sz="quarter" idx="21"/>
          </p:nvPr>
        </p:nvSpPr>
        <p:spPr>
          <a:xfrm>
            <a:off x="5551247" y="4471187"/>
            <a:ext cx="2581890" cy="2079784"/>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4" name="Text Placeholder 24"/>
          <p:cNvSpPr>
            <a:spLocks noGrp="1"/>
          </p:cNvSpPr>
          <p:nvPr>
            <p:ph type="body" sz="quarter" idx="23"/>
          </p:nvPr>
        </p:nvSpPr>
        <p:spPr>
          <a:xfrm>
            <a:off x="8177645" y="1836736"/>
            <a:ext cx="2581890" cy="2034395"/>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5" name="Text Placeholder 24"/>
          <p:cNvSpPr>
            <a:spLocks noGrp="1"/>
          </p:cNvSpPr>
          <p:nvPr>
            <p:ph type="body" sz="quarter" idx="25"/>
          </p:nvPr>
        </p:nvSpPr>
        <p:spPr>
          <a:xfrm>
            <a:off x="8177645" y="4471187"/>
            <a:ext cx="2581890" cy="2079784"/>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6" name="Text Placeholder 24"/>
          <p:cNvSpPr txBox="1">
            <a:spLocks/>
          </p:cNvSpPr>
          <p:nvPr/>
        </p:nvSpPr>
        <p:spPr>
          <a:xfrm>
            <a:off x="270412" y="1289015"/>
            <a:ext cx="896425" cy="43850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dirty="0" smtClean="0"/>
              <a:t>1</a:t>
            </a:r>
          </a:p>
        </p:txBody>
      </p:sp>
      <p:sp>
        <p:nvSpPr>
          <p:cNvPr id="57" name="Text Placeholder 24"/>
          <p:cNvSpPr txBox="1">
            <a:spLocks/>
          </p:cNvSpPr>
          <p:nvPr/>
        </p:nvSpPr>
        <p:spPr>
          <a:xfrm>
            <a:off x="270412" y="3924908"/>
            <a:ext cx="896425"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dirty="0" smtClean="0"/>
              <a:t>5</a:t>
            </a:r>
          </a:p>
        </p:txBody>
      </p:sp>
      <p:sp>
        <p:nvSpPr>
          <p:cNvPr id="58" name="Text Placeholder 24"/>
          <p:cNvSpPr txBox="1">
            <a:spLocks/>
          </p:cNvSpPr>
          <p:nvPr/>
        </p:nvSpPr>
        <p:spPr>
          <a:xfrm>
            <a:off x="2905149" y="1289013"/>
            <a:ext cx="896425"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dirty="0" smtClean="0"/>
              <a:t>2</a:t>
            </a:r>
          </a:p>
        </p:txBody>
      </p:sp>
      <p:sp>
        <p:nvSpPr>
          <p:cNvPr id="59" name="Text Placeholder 24"/>
          <p:cNvSpPr txBox="1">
            <a:spLocks/>
          </p:cNvSpPr>
          <p:nvPr/>
        </p:nvSpPr>
        <p:spPr>
          <a:xfrm>
            <a:off x="2905149" y="3924908"/>
            <a:ext cx="896425"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dirty="0" smtClean="0"/>
              <a:t>6</a:t>
            </a:r>
          </a:p>
        </p:txBody>
      </p:sp>
      <p:sp>
        <p:nvSpPr>
          <p:cNvPr id="60" name="Text Placeholder 24"/>
          <p:cNvSpPr txBox="1">
            <a:spLocks/>
          </p:cNvSpPr>
          <p:nvPr/>
        </p:nvSpPr>
        <p:spPr>
          <a:xfrm>
            <a:off x="5545034" y="1289014"/>
            <a:ext cx="896425"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dirty="0" smtClean="0"/>
              <a:t>3</a:t>
            </a:r>
          </a:p>
        </p:txBody>
      </p:sp>
      <p:sp>
        <p:nvSpPr>
          <p:cNvPr id="61" name="Text Placeholder 24"/>
          <p:cNvSpPr txBox="1">
            <a:spLocks/>
          </p:cNvSpPr>
          <p:nvPr/>
        </p:nvSpPr>
        <p:spPr>
          <a:xfrm>
            <a:off x="5545034" y="3924908"/>
            <a:ext cx="896425"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dirty="0" smtClean="0"/>
              <a:t>7</a:t>
            </a:r>
          </a:p>
        </p:txBody>
      </p:sp>
      <p:sp>
        <p:nvSpPr>
          <p:cNvPr id="62" name="Text Placeholder 24"/>
          <p:cNvSpPr txBox="1">
            <a:spLocks/>
          </p:cNvSpPr>
          <p:nvPr/>
        </p:nvSpPr>
        <p:spPr>
          <a:xfrm>
            <a:off x="8183751" y="1289014"/>
            <a:ext cx="896425"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dirty="0" smtClean="0"/>
              <a:t>4</a:t>
            </a:r>
          </a:p>
        </p:txBody>
      </p:sp>
      <p:sp>
        <p:nvSpPr>
          <p:cNvPr id="63" name="Text Placeholder 24"/>
          <p:cNvSpPr txBox="1">
            <a:spLocks/>
          </p:cNvSpPr>
          <p:nvPr/>
        </p:nvSpPr>
        <p:spPr>
          <a:xfrm>
            <a:off x="8183751" y="3924908"/>
            <a:ext cx="896425"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dirty="0" smtClean="0"/>
              <a:t>8</a:t>
            </a:r>
          </a:p>
        </p:txBody>
      </p:sp>
    </p:spTree>
    <p:extLst>
      <p:ext uri="{BB962C8B-B14F-4D97-AF65-F5344CB8AC3E}">
        <p14:creationId xmlns:p14="http://schemas.microsoft.com/office/powerpoint/2010/main" val="2205417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243689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6"/>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724246"/>
          </a:xfrm>
        </p:spPr>
        <p:txBody>
          <a:bodyPr/>
          <a:lstStyle>
            <a:lvl1pPr marL="0" indent="0" algn="ctr">
              <a:buNone/>
              <a:defRPr>
                <a:solidFill>
                  <a:schemeClr val="tx1">
                    <a:tint val="75000"/>
                  </a:schemeClr>
                </a:solidFill>
              </a:defRPr>
            </a:lvl1pPr>
            <a:lvl2pPr marL="609498" indent="0" algn="ctr">
              <a:buNone/>
              <a:defRPr>
                <a:solidFill>
                  <a:schemeClr val="tx1">
                    <a:tint val="75000"/>
                  </a:schemeClr>
                </a:solidFill>
              </a:defRPr>
            </a:lvl2pPr>
            <a:lvl3pPr marL="1218996" indent="0" algn="ctr">
              <a:buNone/>
              <a:defRPr>
                <a:solidFill>
                  <a:schemeClr val="tx1">
                    <a:tint val="75000"/>
                  </a:schemeClr>
                </a:solidFill>
              </a:defRPr>
            </a:lvl3pPr>
            <a:lvl4pPr marL="1828494" indent="0" algn="ctr">
              <a:buNone/>
              <a:defRPr>
                <a:solidFill>
                  <a:schemeClr val="tx1">
                    <a:tint val="75000"/>
                  </a:schemeClr>
                </a:solidFill>
              </a:defRPr>
            </a:lvl4pPr>
            <a:lvl5pPr marL="2437991" indent="0" algn="ctr">
              <a:buNone/>
              <a:defRPr>
                <a:solidFill>
                  <a:schemeClr val="tx1">
                    <a:tint val="75000"/>
                  </a:schemeClr>
                </a:solidFill>
              </a:defRPr>
            </a:lvl5pPr>
            <a:lvl6pPr marL="3047489" indent="0" algn="ctr">
              <a:buNone/>
              <a:defRPr>
                <a:solidFill>
                  <a:schemeClr val="tx1">
                    <a:tint val="75000"/>
                  </a:schemeClr>
                </a:solidFill>
              </a:defRPr>
            </a:lvl6pPr>
            <a:lvl7pPr marL="3656988" indent="0" algn="ctr">
              <a:buNone/>
              <a:defRPr>
                <a:solidFill>
                  <a:schemeClr val="tx1">
                    <a:tint val="75000"/>
                  </a:schemeClr>
                </a:solidFill>
              </a:defRPr>
            </a:lvl7pPr>
            <a:lvl8pPr marL="4266485" indent="0" algn="ctr">
              <a:buNone/>
              <a:defRPr>
                <a:solidFill>
                  <a:schemeClr val="tx1">
                    <a:tint val="75000"/>
                  </a:schemeClr>
                </a:solidFill>
              </a:defRPr>
            </a:lvl8pPr>
            <a:lvl9pPr marL="487598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914367"/>
            <a:fld id="{5AE4E380-03BE-6E48-9E85-36A00AC23E39}" type="datetimeFigureOut">
              <a:rPr lang="en-US" smtClean="0">
                <a:solidFill>
                  <a:srgbClr val="505050"/>
                </a:solidFill>
              </a:rPr>
              <a:pPr defTabSz="914367"/>
              <a:t>11/16/2015</a:t>
            </a:fld>
            <a:endParaRPr lang="en-US">
              <a:solidFill>
                <a:srgbClr val="505050"/>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914367"/>
            <a:endParaRPr lang="en-US">
              <a:solidFill>
                <a:srgbClr val="505050"/>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914367"/>
            <a:fld id="{38EE2AB6-723D-0541-AE72-5F9878E54F9E}"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500300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White: 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924169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72670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32415729"/>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mmercial Walk-in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65" y="2241380"/>
            <a:ext cx="12191377" cy="4617243"/>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12192000" cy="224138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062089" y="712004"/>
            <a:ext cx="5307617" cy="1129164"/>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488092" y="477196"/>
            <a:ext cx="1254995" cy="267546"/>
          </a:xfrm>
          <a:prstGeom prst="rect">
            <a:avLst/>
          </a:prstGeom>
        </p:spPr>
      </p:pic>
    </p:spTree>
    <p:extLst>
      <p:ext uri="{BB962C8B-B14F-4D97-AF65-F5344CB8AC3E}">
        <p14:creationId xmlns:p14="http://schemas.microsoft.com/office/powerpoint/2010/main" val="136364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X them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749" y="2084172"/>
            <a:ext cx="4183316" cy="2864904"/>
          </a:xfrm>
          <a:prstGeom prst="rect">
            <a:avLst/>
          </a:prstGeom>
        </p:spPr>
      </p:pic>
    </p:spTree>
    <p:extLst>
      <p:ext uri="{BB962C8B-B14F-4D97-AF65-F5344CB8AC3E}">
        <p14:creationId xmlns:p14="http://schemas.microsoft.com/office/powerpoint/2010/main" val="2666548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ommercial Walk-in 1">
    <p:spTree>
      <p:nvGrpSpPr>
        <p:cNvPr id="1" name=""/>
        <p:cNvGrpSpPr/>
        <p:nvPr/>
      </p:nvGrpSpPr>
      <p:grpSpPr>
        <a:xfrm>
          <a:off x="0" y="0"/>
          <a:ext cx="0" cy="0"/>
          <a:chOff x="0" y="0"/>
          <a:chExt cx="0" cy="0"/>
        </a:xfrm>
      </p:grpSpPr>
      <p:pic>
        <p:nvPicPr>
          <p:cNvPr id="3" name="Picture 2" descr="DX_poly_vector_1-01.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691106" y="0"/>
            <a:ext cx="8500894" cy="6858000"/>
          </a:xfrm>
          <a:prstGeom prst="rect">
            <a:avLst/>
          </a:prstGeom>
        </p:spPr>
      </p:pic>
      <p:sp>
        <p:nvSpPr>
          <p:cNvPr id="5" name="Title 4"/>
          <p:cNvSpPr>
            <a:spLocks noGrp="1"/>
          </p:cNvSpPr>
          <p:nvPr>
            <p:ph type="title"/>
          </p:nvPr>
        </p:nvSpPr>
        <p:spPr>
          <a:xfrm>
            <a:off x="358943" y="2173841"/>
            <a:ext cx="5916339" cy="899665"/>
          </a:xfrm>
        </p:spPr>
        <p:txBody>
          <a:bodyPr/>
          <a:lstStyle>
            <a:lvl1pPr>
              <a:defRPr sz="6470">
                <a:solidFill>
                  <a:srgbClr val="85227F"/>
                </a:solidFill>
              </a:defRPr>
            </a:lvl1pPr>
          </a:lstStyle>
          <a:p>
            <a:r>
              <a:rPr lang="en-US" smtClean="0"/>
              <a:t>Click to edit Master title style</a:t>
            </a:r>
            <a:endParaRPr lang="en-US" dirty="0"/>
          </a:p>
        </p:txBody>
      </p:sp>
      <p:sp>
        <p:nvSpPr>
          <p:cNvPr id="13" name="Content Placeholder 12"/>
          <p:cNvSpPr>
            <a:spLocks noGrp="1"/>
          </p:cNvSpPr>
          <p:nvPr>
            <p:ph sz="quarter" idx="10"/>
          </p:nvPr>
        </p:nvSpPr>
        <p:spPr>
          <a:xfrm>
            <a:off x="358943" y="3204861"/>
            <a:ext cx="4930964" cy="1058204"/>
          </a:xfrm>
        </p:spPr>
        <p:txBody>
          <a:bodyP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smtClean="0"/>
              <a:t>Click to edit Master text styles</a:t>
            </a:r>
          </a:p>
        </p:txBody>
      </p:sp>
      <p:sp>
        <p:nvSpPr>
          <p:cNvPr id="15" name="Text Placeholder 14"/>
          <p:cNvSpPr>
            <a:spLocks noGrp="1"/>
          </p:cNvSpPr>
          <p:nvPr>
            <p:ph type="body" sz="quarter" idx="11"/>
          </p:nvPr>
        </p:nvSpPr>
        <p:spPr>
          <a:xfrm>
            <a:off x="358944" y="4953121"/>
            <a:ext cx="4033868" cy="1058204"/>
          </a:xfrm>
        </p:spPr>
        <p:txBody>
          <a:bodyPr/>
          <a:lstStyle>
            <a:lvl1pPr marL="0" indent="0">
              <a:buNone/>
              <a:defRPr sz="3137">
                <a:solidFill>
                  <a:srgbClr val="4A4F9B"/>
                </a:solidFill>
                <a:latin typeface="+mn-lt"/>
              </a:defRPr>
            </a:lvl1pPr>
            <a:lvl2pPr marL="336145" indent="0">
              <a:buNone/>
              <a:defRPr sz="1765"/>
            </a:lvl2pPr>
            <a:lvl3pPr marL="560241" indent="0">
              <a:buNone/>
              <a:defRPr sz="1568"/>
            </a:lvl3pPr>
            <a:lvl4pPr marL="784338" indent="0">
              <a:buNone/>
              <a:defRPr sz="1372"/>
            </a:lvl4pPr>
            <a:lvl5pPr marL="1008435" indent="0">
              <a:buNone/>
              <a:defRPr sz="1372"/>
            </a:lvl5pPr>
          </a:lstStyle>
          <a:p>
            <a:pPr lvl="0"/>
            <a:r>
              <a:rPr lang="en-US" smtClean="0"/>
              <a:t>Click to edit Master text styles</a:t>
            </a:r>
          </a:p>
        </p:txBody>
      </p:sp>
    </p:spTree>
    <p:extLst>
      <p:ext uri="{BB962C8B-B14F-4D97-AF65-F5344CB8AC3E}">
        <p14:creationId xmlns:p14="http://schemas.microsoft.com/office/powerpoint/2010/main" val="157125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Commercial Walk-in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4"/>
          <p:cNvSpPr>
            <a:spLocks noGrp="1"/>
          </p:cNvSpPr>
          <p:nvPr>
            <p:ph type="title"/>
          </p:nvPr>
        </p:nvSpPr>
        <p:spPr>
          <a:xfrm>
            <a:off x="358944" y="2173841"/>
            <a:ext cx="6932289" cy="899665"/>
          </a:xfrm>
          <a:effectLst/>
        </p:spPr>
        <p:txBody>
          <a:bodyPr/>
          <a:lstStyle>
            <a:lvl1pPr>
              <a:defRPr sz="6862">
                <a:solidFill>
                  <a:srgbClr val="DE47F7"/>
                </a:solidFill>
              </a:defRPr>
            </a:lvl1pPr>
          </a:lstStyle>
          <a:p>
            <a:r>
              <a:rPr lang="en-US" dirty="0" smtClean="0"/>
              <a:t>Click to edit Master title style</a:t>
            </a:r>
            <a:endParaRPr lang="en-US" dirty="0"/>
          </a:p>
        </p:txBody>
      </p:sp>
      <p:sp>
        <p:nvSpPr>
          <p:cNvPr id="13" name="Content Placeholder 12"/>
          <p:cNvSpPr>
            <a:spLocks noGrp="1"/>
          </p:cNvSpPr>
          <p:nvPr>
            <p:ph sz="quarter" idx="10"/>
          </p:nvPr>
        </p:nvSpPr>
        <p:spPr>
          <a:xfrm>
            <a:off x="358943" y="3204861"/>
            <a:ext cx="5288844" cy="619144"/>
          </a:xfrm>
          <a:effectLst/>
        </p:spPr>
        <p:txBody>
          <a:bodyPr/>
          <a:lstStyle>
            <a:lvl1pPr marL="0" indent="0">
              <a:buNone/>
              <a:defRPr sz="3137">
                <a:solidFill>
                  <a:schemeClr val="bg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smtClean="0"/>
              <a:t>Click to edit Master text styles</a:t>
            </a:r>
          </a:p>
        </p:txBody>
      </p:sp>
      <p:sp>
        <p:nvSpPr>
          <p:cNvPr id="15" name="Text Placeholder 14"/>
          <p:cNvSpPr>
            <a:spLocks noGrp="1"/>
          </p:cNvSpPr>
          <p:nvPr>
            <p:ph type="body" sz="quarter" idx="11"/>
          </p:nvPr>
        </p:nvSpPr>
        <p:spPr>
          <a:xfrm>
            <a:off x="358943" y="4953121"/>
            <a:ext cx="4930964" cy="1104475"/>
          </a:xfrm>
          <a:effectLst/>
        </p:spPr>
        <p:txBody>
          <a:bodyPr/>
          <a:lstStyle>
            <a:lvl1pPr marL="0" indent="0">
              <a:buNone/>
              <a:defRPr sz="3333">
                <a:solidFill>
                  <a:schemeClr val="accent2">
                    <a:lumMod val="60000"/>
                    <a:lumOff val="40000"/>
                  </a:schemeClr>
                </a:solidFill>
                <a:latin typeface="+mj-lt"/>
              </a:defRPr>
            </a:lvl1pPr>
            <a:lvl2pPr marL="336145" indent="0">
              <a:buNone/>
              <a:defRPr sz="1765"/>
            </a:lvl2pPr>
            <a:lvl3pPr marL="560241" indent="0">
              <a:buNone/>
              <a:defRPr sz="1568"/>
            </a:lvl3pPr>
            <a:lvl4pPr marL="784338" indent="0">
              <a:buNone/>
              <a:defRPr sz="1372"/>
            </a:lvl4pPr>
            <a:lvl5pPr marL="1008435" indent="0">
              <a:buNone/>
              <a:defRPr sz="1372"/>
            </a:lvl5pPr>
          </a:lstStyle>
          <a:p>
            <a:pPr lvl="0"/>
            <a:r>
              <a:rPr lang="en-US" dirty="0" smtClean="0"/>
              <a:t>Click to edit Master text styles</a:t>
            </a:r>
          </a:p>
        </p:txBody>
      </p:sp>
    </p:spTree>
    <p:extLst>
      <p:ext uri="{BB962C8B-B14F-4D97-AF65-F5344CB8AC3E}">
        <p14:creationId xmlns:p14="http://schemas.microsoft.com/office/powerpoint/2010/main" val="88905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8" Type="http://schemas.openxmlformats.org/officeDocument/2006/relationships/slideLayout" Target="../slideLayouts/slideLayout30.xml"/><Relationship Id="rId3"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9" Type="http://schemas.openxmlformats.org/officeDocument/2006/relationships/image" Target="../media/image19.png"/><Relationship Id="rId21" Type="http://schemas.openxmlformats.org/officeDocument/2006/relationships/slideLayout" Target="../slideLayouts/slideLayout79.xml"/><Relationship Id="rId34" Type="http://schemas.openxmlformats.org/officeDocument/2006/relationships/slideLayout" Target="../slideLayouts/slideLayout92.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theme" Target="../theme/theme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8" Type="http://schemas.openxmlformats.org/officeDocument/2006/relationships/slideLayout" Target="../slideLayouts/slideLayout66.xml"/><Relationship Id="rId3"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9" Type="http://schemas.openxmlformats.org/officeDocument/2006/relationships/slideLayout" Target="../slideLayouts/slideLayout134.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42" Type="http://schemas.openxmlformats.org/officeDocument/2006/relationships/image" Target="../media/image30.png"/><Relationship Id="rId7" Type="http://schemas.openxmlformats.org/officeDocument/2006/relationships/slideLayout" Target="../slideLayouts/slideLayout10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41" Type="http://schemas.openxmlformats.org/officeDocument/2006/relationships/theme" Target="../theme/theme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slideLayout" Target="../slideLayouts/slideLayout132.xml"/><Relationship Id="rId40" Type="http://schemas.openxmlformats.org/officeDocument/2006/relationships/slideLayout" Target="../slideLayouts/slideLayout135.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slideLayout" Target="../slideLayouts/slideLayout131.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slideLayout" Target="../slideLayouts/slideLayout130.xml"/><Relationship Id="rId8" Type="http://schemas.openxmlformats.org/officeDocument/2006/relationships/slideLayout" Target="../slideLayouts/slideLayout103.xml"/><Relationship Id="rId3" Type="http://schemas.openxmlformats.org/officeDocument/2006/relationships/slideLayout" Target="../slideLayouts/slideLayout98.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38" Type="http://schemas.openxmlformats.org/officeDocument/2006/relationships/slideLayout" Target="../slideLayouts/slideLayout1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oleObject" Target="../embeddings/oleObject1.bin"/><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tags" Target="../tags/tag1.xml"/><Relationship Id="rId2" Type="http://schemas.openxmlformats.org/officeDocument/2006/relationships/slideLayout" Target="../slideLayouts/slideLayout137.xml"/><Relationship Id="rId16" Type="http://schemas.openxmlformats.org/officeDocument/2006/relationships/vmlDrawing" Target="../drawings/vmlDrawing1.vml"/><Relationship Id="rId20" Type="http://schemas.openxmlformats.org/officeDocument/2006/relationships/image" Target="../media/image42.png"/><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theme" Target="../theme/theme5.xml"/><Relationship Id="rId10" Type="http://schemas.openxmlformats.org/officeDocument/2006/relationships/slideLayout" Target="../slideLayouts/slideLayout145.xml"/><Relationship Id="rId19" Type="http://schemas.openxmlformats.org/officeDocument/2006/relationships/image" Target="../media/image41.emf"/><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6"/>
            <a:ext cx="11655840" cy="899665"/>
          </a:xfrm>
          <a:prstGeom prst="rect">
            <a:avLst/>
          </a:prstGeom>
        </p:spPr>
        <p:txBody>
          <a:bodyPr vert="horz" wrap="square" lIns="146292" tIns="91434" rIns="146292" bIns="91434"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5" y="1189180"/>
            <a:ext cx="11653521" cy="2052031"/>
          </a:xfrm>
          <a:prstGeom prst="rect">
            <a:avLst/>
          </a:prstGeom>
        </p:spPr>
        <p:txBody>
          <a:bodyPr vert="horz" wrap="square" lIns="146292" tIns="91434" rIns="146292" bIns="91434"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c" descr="Internal Use Only"/>
          <p:cNvSpPr txBox="1"/>
          <p:nvPr userDrawn="1"/>
        </p:nvSpPr>
        <p:spPr>
          <a:xfrm>
            <a:off x="-600075" y="6424035"/>
            <a:ext cx="2533650" cy="433965"/>
          </a:xfrm>
          <a:prstGeom prst="rect">
            <a:avLst/>
          </a:prstGeom>
          <a:noFill/>
        </p:spPr>
        <p:txBody>
          <a:bodyPr vert="horz" wrap="square" lIns="182880" tIns="146304" rIns="182880" bIns="146304" rtlCol="0">
            <a:spAutoFit/>
          </a:bodyPr>
          <a:lstStyle/>
          <a:p>
            <a:pPr algn="ctr">
              <a:lnSpc>
                <a:spcPct val="90000"/>
              </a:lnSpc>
              <a:spcAft>
                <a:spcPts val="600"/>
              </a:spcAft>
            </a:pPr>
            <a:r>
              <a:rPr lang="en-US" sz="1000" b="1" dirty="0" smtClean="0">
                <a:gradFill flip="none" rotWithShape="1">
                  <a:gsLst>
                    <a:gs pos="2917">
                      <a:srgbClr val="3E8430"/>
                    </a:gs>
                    <a:gs pos="30000">
                      <a:srgbClr val="505050"/>
                    </a:gs>
                  </a:gsLst>
                  <a:lin ang="5400000" scaled="0"/>
                  <a:tileRect/>
                </a:gradFill>
                <a:latin typeface="arial" panose="020B0604020202020204" pitchFamily="34" charset="0"/>
              </a:rPr>
              <a:t>@AskTheData</a:t>
            </a:r>
            <a:endParaRPr lang="en-US" sz="1000" b="1" dirty="0">
              <a:gradFill flip="none" rotWithShape="1">
                <a:gsLst>
                  <a:gs pos="2917">
                    <a:srgbClr val="3E8430"/>
                  </a:gs>
                  <a:gs pos="30000">
                    <a:srgbClr val="505050"/>
                  </a:gs>
                </a:gsLst>
                <a:lin ang="5400000" scaled="0"/>
                <a:tileRect/>
              </a:gradFill>
              <a:latin typeface="arial" panose="020B0604020202020204" pitchFamily="34" charset="0"/>
            </a:endParaRPr>
          </a:p>
        </p:txBody>
      </p:sp>
    </p:spTree>
    <p:extLst>
      <p:ext uri="{BB962C8B-B14F-4D97-AF65-F5344CB8AC3E}">
        <p14:creationId xmlns:p14="http://schemas.microsoft.com/office/powerpoint/2010/main" val="1101495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ransition>
    <p:fade/>
  </p:transition>
  <p:timing>
    <p:tnLst>
      <p:par>
        <p:cTn id="1" dur="indefinite" restart="never" nodeType="tmRoot"/>
      </p:par>
    </p:tnLst>
  </p:timing>
  <p:txStyles>
    <p:titleStyle>
      <a:lvl1pPr algn="l" defTabSz="914298"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21" marR="0" indent="-336121" algn="l" defTabSz="914298"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48" marR="0" indent="-236529" algn="l" defTabSz="91429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79" marR="0" indent="-224081" algn="l" defTabSz="91429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359" marR="0" indent="-224081" algn="l" defTabSz="914298" rtl="0" eaLnBrk="1" fontAlgn="auto" latinLnBrk="0" hangingPunct="1">
        <a:lnSpc>
          <a:spcPct val="90000"/>
        </a:lnSpc>
        <a:spcBef>
          <a:spcPct val="20000"/>
        </a:spcBef>
        <a:spcAft>
          <a:spcPts val="0"/>
        </a:spcAft>
        <a:buClrTx/>
        <a:buSzPct val="90000"/>
        <a:buFont typeface="Arial" pitchFamily="34" charset="0"/>
        <a:buChar char="•"/>
        <a:tabLst/>
        <a:defRPr sz="1700" kern="1200" spc="0" baseline="0">
          <a:gradFill>
            <a:gsLst>
              <a:gs pos="1250">
                <a:schemeClr val="tx1"/>
              </a:gs>
              <a:gs pos="100000">
                <a:schemeClr val="tx1"/>
              </a:gs>
            </a:gsLst>
            <a:lin ang="5400000" scaled="0"/>
          </a:gradFill>
          <a:latin typeface="+mn-lt"/>
          <a:ea typeface="+mn-ea"/>
          <a:cs typeface="+mn-cs"/>
        </a:defRPr>
      </a:lvl4pPr>
      <a:lvl5pPr marL="1232439" marR="0" indent="-224081" algn="l" defTabSz="914298" rtl="0" eaLnBrk="1" fontAlgn="auto" latinLnBrk="0" hangingPunct="1">
        <a:lnSpc>
          <a:spcPct val="90000"/>
        </a:lnSpc>
        <a:spcBef>
          <a:spcPct val="20000"/>
        </a:spcBef>
        <a:spcAft>
          <a:spcPts val="0"/>
        </a:spcAft>
        <a:buClrTx/>
        <a:buSzPct val="90000"/>
        <a:buFont typeface="Arial" pitchFamily="34" charset="0"/>
        <a:buChar char="•"/>
        <a:tabLst/>
        <a:defRPr sz="1700" kern="1200" spc="0" baseline="0">
          <a:gradFill>
            <a:gsLst>
              <a:gs pos="1250">
                <a:schemeClr val="tx1"/>
              </a:gs>
              <a:gs pos="100000">
                <a:schemeClr val="tx1"/>
              </a:gs>
            </a:gsLst>
            <a:lin ang="5400000" scaled="0"/>
          </a:gradFill>
          <a:latin typeface="+mn-lt"/>
          <a:ea typeface="+mn-ea"/>
          <a:cs typeface="+mn-cs"/>
        </a:defRPr>
      </a:lvl5pPr>
      <a:lvl6pPr marL="2514321" indent="-228576" algn="l" defTabSz="91429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70" indent="-228576" algn="l" defTabSz="91429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21" indent="-228576" algn="l" defTabSz="91429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70" indent="-228576" algn="l" defTabSz="91429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98" rtl="0" eaLnBrk="1" latinLnBrk="0" hangingPunct="1">
        <a:defRPr sz="1700" kern="1200">
          <a:solidFill>
            <a:schemeClr val="tx1"/>
          </a:solidFill>
          <a:latin typeface="+mn-lt"/>
          <a:ea typeface="+mn-ea"/>
          <a:cs typeface="+mn-cs"/>
        </a:defRPr>
      </a:lvl1pPr>
      <a:lvl2pPr marL="457147" algn="l" defTabSz="914298" rtl="0" eaLnBrk="1" latinLnBrk="0" hangingPunct="1">
        <a:defRPr sz="1700" kern="1200">
          <a:solidFill>
            <a:schemeClr val="tx1"/>
          </a:solidFill>
          <a:latin typeface="+mn-lt"/>
          <a:ea typeface="+mn-ea"/>
          <a:cs typeface="+mn-cs"/>
        </a:defRPr>
      </a:lvl2pPr>
      <a:lvl3pPr marL="914298" algn="l" defTabSz="914298" rtl="0" eaLnBrk="1" latinLnBrk="0" hangingPunct="1">
        <a:defRPr sz="1700" kern="1200">
          <a:solidFill>
            <a:schemeClr val="tx1"/>
          </a:solidFill>
          <a:latin typeface="+mn-lt"/>
          <a:ea typeface="+mn-ea"/>
          <a:cs typeface="+mn-cs"/>
        </a:defRPr>
      </a:lvl3pPr>
      <a:lvl4pPr marL="1371448" algn="l" defTabSz="914298" rtl="0" eaLnBrk="1" latinLnBrk="0" hangingPunct="1">
        <a:defRPr sz="1700" kern="1200">
          <a:solidFill>
            <a:schemeClr val="tx1"/>
          </a:solidFill>
          <a:latin typeface="+mn-lt"/>
          <a:ea typeface="+mn-ea"/>
          <a:cs typeface="+mn-cs"/>
        </a:defRPr>
      </a:lvl4pPr>
      <a:lvl5pPr marL="1828598" algn="l" defTabSz="914298" rtl="0" eaLnBrk="1" latinLnBrk="0" hangingPunct="1">
        <a:defRPr sz="1700" kern="1200">
          <a:solidFill>
            <a:schemeClr val="tx1"/>
          </a:solidFill>
          <a:latin typeface="+mn-lt"/>
          <a:ea typeface="+mn-ea"/>
          <a:cs typeface="+mn-cs"/>
        </a:defRPr>
      </a:lvl5pPr>
      <a:lvl6pPr marL="2285750" algn="l" defTabSz="914298" rtl="0" eaLnBrk="1" latinLnBrk="0" hangingPunct="1">
        <a:defRPr sz="1700" kern="1200">
          <a:solidFill>
            <a:schemeClr val="tx1"/>
          </a:solidFill>
          <a:latin typeface="+mn-lt"/>
          <a:ea typeface="+mn-ea"/>
          <a:cs typeface="+mn-cs"/>
        </a:defRPr>
      </a:lvl6pPr>
      <a:lvl7pPr marL="2742897" algn="l" defTabSz="914298" rtl="0" eaLnBrk="1" latinLnBrk="0" hangingPunct="1">
        <a:defRPr sz="1700" kern="1200">
          <a:solidFill>
            <a:schemeClr val="tx1"/>
          </a:solidFill>
          <a:latin typeface="+mn-lt"/>
          <a:ea typeface="+mn-ea"/>
          <a:cs typeface="+mn-cs"/>
        </a:defRPr>
      </a:lvl7pPr>
      <a:lvl8pPr marL="3200044" algn="l" defTabSz="914298" rtl="0" eaLnBrk="1" latinLnBrk="0" hangingPunct="1">
        <a:defRPr sz="1700" kern="1200">
          <a:solidFill>
            <a:schemeClr val="tx1"/>
          </a:solidFill>
          <a:latin typeface="+mn-lt"/>
          <a:ea typeface="+mn-ea"/>
          <a:cs typeface="+mn-cs"/>
        </a:defRPr>
      </a:lvl8pPr>
      <a:lvl9pPr marL="3657195" algn="l" defTabSz="914298"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22"/>
            <a:ext cx="11655840" cy="899665"/>
          </a:xfrm>
          <a:prstGeom prst="rect">
            <a:avLst/>
          </a:prstGeom>
        </p:spPr>
        <p:txBody>
          <a:bodyPr vert="horz" wrap="square" lIns="190893" tIns="119308" rIns="190893" bIns="119308"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3" y="1189179"/>
            <a:ext cx="11653520" cy="2118498"/>
          </a:xfrm>
          <a:prstGeom prst="rect">
            <a:avLst/>
          </a:prstGeom>
        </p:spPr>
        <p:txBody>
          <a:bodyPr vert="horz" wrap="square" lIns="190893" tIns="119308" rIns="190893" bIns="119308"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447545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Lst>
  <p:transition>
    <p:fade/>
  </p:transition>
  <p:timing>
    <p:tnLst>
      <p:par>
        <p:cTn id="1" dur="indefinite" restart="never" nodeType="tmRoot"/>
      </p:par>
    </p:tnLst>
  </p:timing>
  <p:txStyles>
    <p:titleStyle>
      <a:lvl1pPr algn="l" defTabSz="913733" rtl="0" eaLnBrk="1" latinLnBrk="0" hangingPunct="1">
        <a:lnSpc>
          <a:spcPct val="90000"/>
        </a:lnSpc>
        <a:spcBef>
          <a:spcPct val="0"/>
        </a:spcBef>
        <a:buNone/>
        <a:defRPr lang="en-US" sz="5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13" marR="0" indent="-335913" algn="l" defTabSz="91373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293" marR="0" indent="-236384" algn="l" defTabSz="9137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3793" marR="0" indent="-223941" algn="l" defTabSz="913733" rtl="0" eaLnBrk="1" fontAlgn="auto" latinLnBrk="0" hangingPunct="1">
        <a:lnSpc>
          <a:spcPct val="90000"/>
        </a:lnSpc>
        <a:spcBef>
          <a:spcPct val="20000"/>
        </a:spcBef>
        <a:spcAft>
          <a:spcPts val="0"/>
        </a:spcAft>
        <a:buClrTx/>
        <a:buSzPct val="90000"/>
        <a:buFont typeface="Arial" pitchFamily="34" charset="0"/>
        <a:buChar char="•"/>
        <a:tabLst/>
        <a:defRPr sz="1900" kern="1200" spc="0" baseline="0">
          <a:gradFill>
            <a:gsLst>
              <a:gs pos="1250">
                <a:schemeClr val="tx1"/>
              </a:gs>
              <a:gs pos="100000">
                <a:schemeClr val="tx1"/>
              </a:gs>
            </a:gsLst>
            <a:lin ang="5400000" scaled="0"/>
          </a:gradFill>
          <a:latin typeface="+mn-lt"/>
          <a:ea typeface="+mn-ea"/>
          <a:cs typeface="+mn-cs"/>
        </a:defRPr>
      </a:lvl3pPr>
      <a:lvl4pPr marL="1007735" marR="0" indent="-223941" algn="l" defTabSz="91373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1676" marR="0" indent="-223941" algn="l" defTabSz="91373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2765" indent="-228434" algn="l" defTabSz="913733"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969634" indent="-228434" algn="l" defTabSz="913733"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426499" indent="-228434" algn="l" defTabSz="913733"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883368" indent="-228434" algn="l" defTabSz="913733"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913733" rtl="0" eaLnBrk="1" latinLnBrk="0" hangingPunct="1">
        <a:defRPr sz="1800" kern="1200">
          <a:solidFill>
            <a:schemeClr val="tx1"/>
          </a:solidFill>
          <a:latin typeface="+mn-lt"/>
          <a:ea typeface="+mn-ea"/>
          <a:cs typeface="+mn-cs"/>
        </a:defRPr>
      </a:lvl1pPr>
      <a:lvl2pPr marL="456866" algn="l" defTabSz="913733" rtl="0" eaLnBrk="1" latinLnBrk="0" hangingPunct="1">
        <a:defRPr sz="1800" kern="1200">
          <a:solidFill>
            <a:schemeClr val="tx1"/>
          </a:solidFill>
          <a:latin typeface="+mn-lt"/>
          <a:ea typeface="+mn-ea"/>
          <a:cs typeface="+mn-cs"/>
        </a:defRPr>
      </a:lvl2pPr>
      <a:lvl3pPr marL="913733" algn="l" defTabSz="913733" rtl="0" eaLnBrk="1" latinLnBrk="0" hangingPunct="1">
        <a:defRPr sz="1800" kern="1200">
          <a:solidFill>
            <a:schemeClr val="tx1"/>
          </a:solidFill>
          <a:latin typeface="+mn-lt"/>
          <a:ea typeface="+mn-ea"/>
          <a:cs typeface="+mn-cs"/>
        </a:defRPr>
      </a:lvl3pPr>
      <a:lvl4pPr marL="1370600" algn="l" defTabSz="913733" rtl="0" eaLnBrk="1" latinLnBrk="0" hangingPunct="1">
        <a:defRPr sz="1800" kern="1200">
          <a:solidFill>
            <a:schemeClr val="tx1"/>
          </a:solidFill>
          <a:latin typeface="+mn-lt"/>
          <a:ea typeface="+mn-ea"/>
          <a:cs typeface="+mn-cs"/>
        </a:defRPr>
      </a:lvl4pPr>
      <a:lvl5pPr marL="1827468" algn="l" defTabSz="913733" rtl="0" eaLnBrk="1" latinLnBrk="0" hangingPunct="1">
        <a:defRPr sz="1800" kern="1200">
          <a:solidFill>
            <a:schemeClr val="tx1"/>
          </a:solidFill>
          <a:latin typeface="+mn-lt"/>
          <a:ea typeface="+mn-ea"/>
          <a:cs typeface="+mn-cs"/>
        </a:defRPr>
      </a:lvl5pPr>
      <a:lvl6pPr marL="2284334" algn="l" defTabSz="913733" rtl="0" eaLnBrk="1" latinLnBrk="0" hangingPunct="1">
        <a:defRPr sz="1800" kern="1200">
          <a:solidFill>
            <a:schemeClr val="tx1"/>
          </a:solidFill>
          <a:latin typeface="+mn-lt"/>
          <a:ea typeface="+mn-ea"/>
          <a:cs typeface="+mn-cs"/>
        </a:defRPr>
      </a:lvl6pPr>
      <a:lvl7pPr marL="2741200" algn="l" defTabSz="913733" rtl="0" eaLnBrk="1" latinLnBrk="0" hangingPunct="1">
        <a:defRPr sz="1800" kern="1200">
          <a:solidFill>
            <a:schemeClr val="tx1"/>
          </a:solidFill>
          <a:latin typeface="+mn-lt"/>
          <a:ea typeface="+mn-ea"/>
          <a:cs typeface="+mn-cs"/>
        </a:defRPr>
      </a:lvl7pPr>
      <a:lvl8pPr marL="3198066" algn="l" defTabSz="913733" rtl="0" eaLnBrk="1" latinLnBrk="0" hangingPunct="1">
        <a:defRPr sz="1800" kern="1200">
          <a:solidFill>
            <a:schemeClr val="tx1"/>
          </a:solidFill>
          <a:latin typeface="+mn-lt"/>
          <a:ea typeface="+mn-ea"/>
          <a:cs typeface="+mn-cs"/>
        </a:defRPr>
      </a:lvl8pPr>
      <a:lvl9pPr marL="3654933" algn="l" defTabSz="91373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65123945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187">
          <p15:clr>
            <a:srgbClr val="5ACBF0"/>
          </p15:clr>
        </p15:guide>
        <p15:guide id="6" pos="173">
          <p15:clr>
            <a:srgbClr val="5ACBF0"/>
          </p15:clr>
        </p15:guide>
        <p15:guide id="7" orient="horz" pos="763">
          <p15:clr>
            <a:srgbClr val="A4A3A4"/>
          </p15:clr>
        </p15:guide>
        <p15:guide id="8" orient="horz" pos="1339">
          <p15:clr>
            <a:srgbClr val="A4A3A4"/>
          </p15:clr>
        </p15:guide>
        <p15:guide id="9" orient="horz" pos="1915">
          <p15:clr>
            <a:srgbClr val="A4A3A4"/>
          </p15:clr>
        </p15:guide>
        <p15:guide id="10" orient="horz" pos="2491">
          <p15:clr>
            <a:srgbClr val="A4A3A4"/>
          </p15:clr>
        </p15:guide>
        <p15:guide id="11" orient="horz" pos="3067">
          <p15:clr>
            <a:srgbClr val="A4A3A4"/>
          </p15:clr>
        </p15:guide>
        <p15:guide id="12" orient="horz" pos="3643">
          <p15:clr>
            <a:srgbClr val="A4A3A4"/>
          </p15:clr>
        </p15:guide>
        <p15:guide id="13" orient="horz" pos="4219">
          <p15:clr>
            <a:srgbClr val="5ACBF0"/>
          </p15:clr>
        </p15:guide>
        <p15:guide id="14" pos="749">
          <p15:clr>
            <a:srgbClr val="A4A3A4"/>
          </p15:clr>
        </p15:guide>
        <p15:guide id="15" pos="1325">
          <p15:clr>
            <a:srgbClr val="A4A3A4"/>
          </p15:clr>
        </p15:guide>
        <p15:guide id="16" pos="1901">
          <p15:clr>
            <a:srgbClr val="A4A3A4"/>
          </p15:clr>
        </p15:guide>
        <p15:guide id="17" pos="2477">
          <p15:clr>
            <a:srgbClr val="A4A3A4"/>
          </p15:clr>
        </p15:guide>
        <p15:guide id="18" pos="3053">
          <p15:clr>
            <a:srgbClr val="A4A3A4"/>
          </p15:clr>
        </p15:guide>
        <p15:guide id="19" pos="3629">
          <p15:clr>
            <a:srgbClr val="A4A3A4"/>
          </p15:clr>
        </p15:guide>
        <p15:guide id="20" pos="4205">
          <p15:clr>
            <a:srgbClr val="A4A3A4"/>
          </p15:clr>
        </p15:guide>
        <p15:guide id="21" pos="4781">
          <p15:clr>
            <a:srgbClr val="A4A3A4"/>
          </p15:clr>
        </p15:guide>
        <p15:guide id="22" pos="5357">
          <p15:clr>
            <a:srgbClr val="A4A3A4"/>
          </p15:clr>
        </p15:guide>
        <p15:guide id="23" pos="5933">
          <p15:clr>
            <a:srgbClr val="A4A3A4"/>
          </p15:clr>
        </p15:guide>
        <p15:guide id="24" pos="6509">
          <p15:clr>
            <a:srgbClr val="A4A3A4"/>
          </p15:clr>
        </p15:guide>
        <p15:guide id="25" pos="7085">
          <p15:clr>
            <a:srgbClr val="A4A3A4"/>
          </p15:clr>
        </p15:guide>
        <p15:guide id="26"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6037528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 id="2147483793" r:id="rId35"/>
    <p:sldLayoutId id="2147483794" r:id="rId36"/>
    <p:sldLayoutId id="2147483795" r:id="rId37"/>
    <p:sldLayoutId id="2147483796" r:id="rId38"/>
    <p:sldLayoutId id="2147483797" r:id="rId39"/>
    <p:sldLayoutId id="2147483798" r:id="rId4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9" name="think-cell Slide" r:id="rId18" imgW="270" imgH="270" progId="TCLayout.ActiveDocument.1">
                  <p:embed/>
                </p:oleObj>
              </mc:Choice>
              <mc:Fallback>
                <p:oleObj name="think-cell Slide" r:id="rId18" imgW="270" imgH="270" progId="TCLayout.ActiveDocument.1">
                  <p:embed/>
                  <p:pic>
                    <p:nvPicPr>
                      <p:cNvPr id="0" name=""/>
                      <p:cNvPicPr/>
                      <p:nvPr/>
                    </p:nvPicPr>
                    <p:blipFill>
                      <a:blip r:embed="rId19"/>
                      <a:stretch>
                        <a:fillRect/>
                      </a:stretch>
                    </p:blipFill>
                    <p:spPr>
                      <a:xfrm>
                        <a:off x="1557" y="1558"/>
                        <a:ext cx="1556" cy="1556"/>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20" cstate="screen">
            <a:extLst>
              <a:ext uri="{28A0092B-C50C-407E-A947-70E740481C1C}">
                <a14:useLocalDpi xmlns:a14="http://schemas.microsoft.com/office/drawing/2010/main" val="0"/>
              </a:ext>
            </a:extLst>
          </a:blip>
          <a:srcRect r="3957" b="4063"/>
          <a:stretch/>
        </p:blipFill>
        <p:spPr>
          <a:xfrm>
            <a:off x="10947" y="974"/>
            <a:ext cx="12170106" cy="6857027"/>
          </a:xfrm>
          <a:prstGeom prst="rect">
            <a:avLst/>
          </a:prstGeom>
        </p:spPr>
      </p:pic>
      <p:sp>
        <p:nvSpPr>
          <p:cNvPr id="2" name="Title Placeholder 1"/>
          <p:cNvSpPr>
            <a:spLocks noGrp="1"/>
          </p:cNvSpPr>
          <p:nvPr>
            <p:ph type="title"/>
          </p:nvPr>
        </p:nvSpPr>
        <p:spPr>
          <a:xfrm>
            <a:off x="560798" y="342356"/>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1" y="6274159"/>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pPr defTabSz="914225"/>
            <a:fld id="{0D099E2A-118A-4377-8F98-2DF40BCBA9FE}" type="slidenum">
              <a:rPr lang="en-US" smtClean="0"/>
              <a:pPr defTabSz="914225"/>
              <a:t>‹#›</a:t>
            </a:fld>
            <a:endParaRPr lang="en-US" dirty="0"/>
          </a:p>
        </p:txBody>
      </p:sp>
    </p:spTree>
    <p:extLst>
      <p:ext uri="{BB962C8B-B14F-4D97-AF65-F5344CB8AC3E}">
        <p14:creationId xmlns:p14="http://schemas.microsoft.com/office/powerpoint/2010/main" val="4214506418"/>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Lst>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hf hdr="0" ftr="0" dt="0"/>
  <p:txStyles>
    <p:titleStyle>
      <a:lvl1pPr algn="l" defTabSz="914225" rtl="0" eaLnBrk="1" latinLnBrk="0" hangingPunct="1">
        <a:lnSpc>
          <a:spcPct val="90000"/>
        </a:lnSpc>
        <a:spcBef>
          <a:spcPct val="0"/>
        </a:spcBef>
        <a:buNone/>
        <a:defRPr sz="5399" kern="1200">
          <a:solidFill>
            <a:schemeClr val="bg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F26B43"/>
          </p15:clr>
        </p15:guide>
        <p15:guide id="4294967295" pos="173">
          <p15:clr>
            <a:srgbClr val="F26B43"/>
          </p15:clr>
        </p15:guide>
        <p15:guide id="4294967295" pos="7661">
          <p15:clr>
            <a:srgbClr val="F26B43"/>
          </p15:clr>
        </p15:guide>
        <p15:guide id="4294967295" orient="horz" pos="421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diagramLayout" Target="../diagrams/layout1.xml"/><Relationship Id="rId7" Type="http://schemas.openxmlformats.org/officeDocument/2006/relationships/image" Target="../media/image54.jpeg"/><Relationship Id="rId12" Type="http://schemas.openxmlformats.org/officeDocument/2006/relationships/image" Target="../media/image59.png"/><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11" Type="http://schemas.openxmlformats.org/officeDocument/2006/relationships/image" Target="../media/image58.jpeg"/><Relationship Id="rId5" Type="http://schemas.openxmlformats.org/officeDocument/2006/relationships/diagramColors" Target="../diagrams/colors1.xml"/><Relationship Id="rId15" Type="http://schemas.openxmlformats.org/officeDocument/2006/relationships/image" Target="../media/image62.png"/><Relationship Id="rId10" Type="http://schemas.openxmlformats.org/officeDocument/2006/relationships/image" Target="../media/image57.gif"/><Relationship Id="rId4" Type="http://schemas.openxmlformats.org/officeDocument/2006/relationships/diagramQuickStyle" Target="../diagrams/quickStyle1.xml"/><Relationship Id="rId9" Type="http://schemas.openxmlformats.org/officeDocument/2006/relationships/image" Target="../media/image56.jpeg"/><Relationship Id="rId14" Type="http://schemas.openxmlformats.org/officeDocument/2006/relationships/image" Target="../media/image6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5.xml"/><Relationship Id="rId1" Type="http://schemas.openxmlformats.org/officeDocument/2006/relationships/video" Target="https://www.youtube.com/embed/7bXJ_obaiYQ" TargetMode="Externa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45.xml"/><Relationship Id="rId1" Type="http://schemas.openxmlformats.org/officeDocument/2006/relationships/video" Target="https://www.youtube.com/embed/Z1-FwH8cZe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23.xml"/><Relationship Id="rId1" Type="http://schemas.openxmlformats.org/officeDocument/2006/relationships/video" Target="https://www.youtube.com/embed/WzV6mXIOVl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xml"/><Relationship Id="rId1" Type="http://schemas.openxmlformats.org/officeDocument/2006/relationships/slideLayout" Target="../slideLayouts/slideLayout143.xml"/></Relationships>
</file>

<file path=ppt/slides/_rels/slide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50.jpe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53.png"/><Relationship Id="rId4" Type="http://schemas.openxmlformats.org/officeDocument/2006/relationships/image" Target="../media/image5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and Machine Learning</a:t>
            </a:r>
            <a:endParaRPr lang="en-US" dirty="0"/>
          </a:p>
        </p:txBody>
      </p:sp>
      <p:sp>
        <p:nvSpPr>
          <p:cNvPr id="3" name="Text Placeholder 2"/>
          <p:cNvSpPr>
            <a:spLocks noGrp="1"/>
          </p:cNvSpPr>
          <p:nvPr>
            <p:ph type="body" sz="quarter" idx="12"/>
          </p:nvPr>
        </p:nvSpPr>
        <p:spPr/>
        <p:txBody>
          <a:bodyPr/>
          <a:lstStyle/>
          <a:p>
            <a:r>
              <a:rPr lang="en-US" dirty="0" smtClean="0"/>
              <a:t>Andrew Moll</a:t>
            </a:r>
          </a:p>
          <a:p>
            <a:r>
              <a:rPr lang="en-US" dirty="0" smtClean="0"/>
              <a:t>@</a:t>
            </a:r>
            <a:r>
              <a:rPr lang="en-US" dirty="0" err="1" smtClean="0"/>
              <a:t>AskTheData</a:t>
            </a:r>
            <a:endParaRPr lang="en-US" dirty="0" smtClean="0"/>
          </a:p>
          <a:p>
            <a:endParaRPr lang="en-US" sz="1500"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09870" y="2844015"/>
            <a:ext cx="1540966" cy="2066530"/>
          </a:xfrm>
          <a:prstGeom prst="rect">
            <a:avLst/>
          </a:prstGeom>
        </p:spPr>
      </p:pic>
    </p:spTree>
    <p:extLst>
      <p:ext uri="{BB962C8B-B14F-4D97-AF65-F5344CB8AC3E}">
        <p14:creationId xmlns:p14="http://schemas.microsoft.com/office/powerpoint/2010/main" val="345348169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eardrop 23"/>
          <p:cNvSpPr/>
          <p:nvPr/>
        </p:nvSpPr>
        <p:spPr bwMode="auto">
          <a:xfrm rot="8273458">
            <a:off x="8963862" y="4576876"/>
            <a:ext cx="999907" cy="1008126"/>
          </a:xfrm>
          <a:prstGeom prst="teardrop">
            <a:avLst/>
          </a:prstGeom>
          <a:solidFill>
            <a:srgbClr val="92D050"/>
          </a:solidFill>
          <a:ln w="6350" cap="flat" cmpd="sng" algn="ctr">
            <a:noFill/>
            <a:prstDash val="solid"/>
            <a:miter lim="800000"/>
            <a:headEnd type="none" w="med" len="med"/>
            <a:tailEnd type="none" w="med" len="med"/>
          </a:ln>
          <a:effectLst>
            <a:outerShdw blurRad="76200" dir="18900000" sy="23000" kx="-1200000" algn="bl" rotWithShape="0">
              <a:prstClr val="black">
                <a:alpha val="9000"/>
              </a:prstClr>
            </a:outerShdw>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 name="Title 1"/>
          <p:cNvSpPr>
            <a:spLocks noGrp="1"/>
          </p:cNvSpPr>
          <p:nvPr>
            <p:ph type="title"/>
          </p:nvPr>
        </p:nvSpPr>
        <p:spPr/>
        <p:txBody>
          <a:bodyPr/>
          <a:lstStyle/>
          <a:p>
            <a:pPr defTabSz="914192"/>
            <a:r>
              <a:rPr lang="en-US" sz="4800" dirty="0">
                <a:solidFill>
                  <a:schemeClr val="tx2"/>
                </a:solidFill>
              </a:rPr>
              <a:t>How DX Influences the Startup Ecosystem</a:t>
            </a:r>
          </a:p>
        </p:txBody>
      </p:sp>
      <p:grpSp>
        <p:nvGrpSpPr>
          <p:cNvPr id="3" name="Group 2"/>
          <p:cNvGrpSpPr/>
          <p:nvPr/>
        </p:nvGrpSpPr>
        <p:grpSpPr>
          <a:xfrm>
            <a:off x="1567477" y="1166737"/>
            <a:ext cx="8506075" cy="5309985"/>
            <a:chOff x="1690945" y="1065615"/>
            <a:chExt cx="9006130" cy="5418667"/>
          </a:xfrm>
        </p:grpSpPr>
        <p:graphicFrame>
          <p:nvGraphicFramePr>
            <p:cNvPr id="4" name="Diagram 3"/>
            <p:cNvGraphicFramePr/>
            <p:nvPr>
              <p:extLst>
                <p:ext uri="{D42A27DB-BD31-4B8C-83A1-F6EECF244321}">
                  <p14:modId xmlns:p14="http://schemas.microsoft.com/office/powerpoint/2010/main" val="305833438"/>
                </p:ext>
              </p:extLst>
            </p:nvPr>
          </p:nvGraphicFramePr>
          <p:xfrm>
            <a:off x="1690945" y="1065615"/>
            <a:ext cx="841071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ardrop 5"/>
            <p:cNvSpPr/>
            <p:nvPr/>
          </p:nvSpPr>
          <p:spPr bwMode="auto">
            <a:xfrm rot="8273458">
              <a:off x="8348331" y="2805340"/>
              <a:ext cx="1058689" cy="1028760"/>
            </a:xfrm>
            <a:prstGeom prst="teardrop">
              <a:avLst/>
            </a:prstGeom>
            <a:solidFill>
              <a:srgbClr val="7030A0"/>
            </a:solidFill>
            <a:ln w="6350" cap="flat" cmpd="sng" algn="ctr">
              <a:noFill/>
              <a:prstDash val="solid"/>
              <a:miter lim="800000"/>
              <a:headEnd type="none" w="med" len="med"/>
              <a:tailEnd type="none" w="med" len="med"/>
            </a:ln>
            <a:effectLst>
              <a:outerShdw blurRad="76200" dir="18900000" sy="23000" kx="-1200000" algn="bl" rotWithShape="0">
                <a:prstClr val="black">
                  <a:alpha val="9000"/>
                </a:prstClr>
              </a:outerShdw>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7" name="Teardrop 6"/>
            <p:cNvSpPr/>
            <p:nvPr/>
          </p:nvSpPr>
          <p:spPr bwMode="auto">
            <a:xfrm rot="8273458">
              <a:off x="7160906" y="1236721"/>
              <a:ext cx="1058689" cy="1028760"/>
            </a:xfrm>
            <a:prstGeom prst="teardrop">
              <a:avLst/>
            </a:prstGeom>
            <a:solidFill>
              <a:srgbClr val="0070C0"/>
            </a:solidFill>
            <a:ln w="6350" cap="flat" cmpd="sng" algn="ctr">
              <a:noFill/>
              <a:prstDash val="solid"/>
              <a:miter lim="800000"/>
              <a:headEnd type="none" w="med" len="med"/>
              <a:tailEnd type="none" w="med" len="med"/>
            </a:ln>
            <a:effectLst>
              <a:outerShdw blurRad="76200" dir="18900000" sy="23000" kx="-1200000" algn="bl" rotWithShape="0">
                <a:prstClr val="black">
                  <a:alpha val="9000"/>
                </a:prstClr>
              </a:outerShdw>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 name="Rectangle 7"/>
            <p:cNvSpPr/>
            <p:nvPr/>
          </p:nvSpPr>
          <p:spPr>
            <a:xfrm>
              <a:off x="9478525" y="4877056"/>
              <a:ext cx="1218550" cy="365750"/>
            </a:xfrm>
            <a:prstGeom prst="rect">
              <a:avLst/>
            </a:prstGeom>
          </p:spPr>
          <p:txBody>
            <a:bodyPr wrap="square">
              <a:spAutoFit/>
            </a:bodyPr>
            <a:lstStyle/>
            <a:p>
              <a:pPr defTabSz="896354">
                <a:defRPr/>
              </a:pPr>
              <a:r>
                <a:rPr lang="en-US" sz="1730" b="1" kern="0" dirty="0">
                  <a:solidFill>
                    <a:srgbClr val="FFFFFF"/>
                  </a:solidFill>
                  <a:latin typeface="Segoe UI Light" panose="020B0502040204020203" pitchFamily="34" charset="0"/>
                  <a:cs typeface="Segoe UI Light" panose="020B0502040204020203" pitchFamily="34" charset="0"/>
                </a:rPr>
                <a:t>Discovery</a:t>
              </a:r>
              <a:endParaRPr lang="en-US" sz="1730" kern="0" dirty="0">
                <a:solidFill>
                  <a:srgbClr val="FFFFFF"/>
                </a:solidFill>
                <a:latin typeface="Segoe UI Light" panose="020B0502040204020203" pitchFamily="34" charset="0"/>
                <a:cs typeface="Segoe UI Light" panose="020B0502040204020203" pitchFamily="34" charset="0"/>
              </a:endParaRPr>
            </a:p>
          </p:txBody>
        </p:sp>
        <p:sp>
          <p:nvSpPr>
            <p:cNvPr id="9" name="Rectangle 8"/>
            <p:cNvSpPr/>
            <p:nvPr/>
          </p:nvSpPr>
          <p:spPr>
            <a:xfrm>
              <a:off x="8340548" y="3102344"/>
              <a:ext cx="1370331" cy="365750"/>
            </a:xfrm>
            <a:prstGeom prst="rect">
              <a:avLst/>
            </a:prstGeom>
          </p:spPr>
          <p:txBody>
            <a:bodyPr wrap="square">
              <a:spAutoFit/>
            </a:bodyPr>
            <a:lstStyle/>
            <a:p>
              <a:pPr defTabSz="896354">
                <a:defRPr/>
              </a:pPr>
              <a:r>
                <a:rPr lang="en-US" sz="1730" b="1" kern="0" dirty="0">
                  <a:solidFill>
                    <a:srgbClr val="FFFFFF"/>
                  </a:solidFill>
                  <a:latin typeface="Segoe UI Light" panose="020B0502040204020203" pitchFamily="34" charset="0"/>
                  <a:cs typeface="Segoe UI Light" panose="020B0502040204020203" pitchFamily="34" charset="0"/>
                </a:rPr>
                <a:t>Validation</a:t>
              </a:r>
              <a:endParaRPr lang="en-US" sz="1730" kern="0" dirty="0">
                <a:solidFill>
                  <a:srgbClr val="FFFFFF"/>
                </a:solidFill>
                <a:latin typeface="Segoe UI Light" panose="020B0502040204020203" pitchFamily="34" charset="0"/>
                <a:cs typeface="Segoe UI Light" panose="020B0502040204020203" pitchFamily="34" charset="0"/>
              </a:endParaRPr>
            </a:p>
          </p:txBody>
        </p:sp>
        <p:sp>
          <p:nvSpPr>
            <p:cNvPr id="10" name="Rectangle 9"/>
            <p:cNvSpPr/>
            <p:nvPr/>
          </p:nvSpPr>
          <p:spPr>
            <a:xfrm>
              <a:off x="7250543" y="1543906"/>
              <a:ext cx="1044104" cy="365750"/>
            </a:xfrm>
            <a:prstGeom prst="rect">
              <a:avLst/>
            </a:prstGeom>
          </p:spPr>
          <p:txBody>
            <a:bodyPr wrap="square">
              <a:spAutoFit/>
            </a:bodyPr>
            <a:lstStyle/>
            <a:p>
              <a:pPr defTabSz="896354">
                <a:defRPr/>
              </a:pPr>
              <a:r>
                <a:rPr lang="en-US" sz="1730" b="1" kern="0" dirty="0">
                  <a:solidFill>
                    <a:srgbClr val="FFFFFF"/>
                  </a:solidFill>
                  <a:latin typeface="Segoe UI Light" panose="020B0502040204020203" pitchFamily="34" charset="0"/>
                  <a:cs typeface="Segoe UI Light" panose="020B0502040204020203" pitchFamily="34" charset="0"/>
                </a:rPr>
                <a:t>Growth</a:t>
              </a:r>
              <a:endParaRPr lang="en-US" sz="1730" kern="0" dirty="0">
                <a:solidFill>
                  <a:srgbClr val="FFFFFF"/>
                </a:solidFill>
                <a:latin typeface="Segoe UI Light" panose="020B0502040204020203" pitchFamily="34" charset="0"/>
                <a:cs typeface="Segoe UI Light" panose="020B0502040204020203" pitchFamily="34" charset="0"/>
              </a:endParaRPr>
            </a:p>
          </p:txBody>
        </p:sp>
        <p:pic>
          <p:nvPicPr>
            <p:cNvPr id="11" name="Picture 24" descr="https://tse1.mm.bing.net/th?&amp;id=JN.4AatuHTz%2bnoTCHUZFrMzmA&amp;w=300&amp;h=300&amp;c=0&amp;pid=1.9&amp;rs=0&amp;p=0&amp;r=0"/>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5281" y="3813162"/>
              <a:ext cx="577446" cy="4138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webexpo.net/files/partners/prague2013/hubraum_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09156" y="3967392"/>
              <a:ext cx="1051916" cy="3087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s://d1qb2nb5cznatu.cloudfront.net/startups/i/263038-7ab686c51e2e0465d7a2c8843dcac791-medium_jpg.jpg?buster=1381361306"/>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2958" y="3929936"/>
              <a:ext cx="698186" cy="2757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http://old.ycombinator.com/images/yc500.gif"/>
            <p:cNvPicPr>
              <a:picLocks noChangeAspect="1" noChangeArrowheads="1"/>
            </p:cNvPicPr>
            <p:nvPr/>
          </p:nvPicPr>
          <p:blipFill>
            <a:blip r:embed="rId10" cstate="print">
              <a:clrChange>
                <a:clrFrom>
                  <a:srgbClr val="FFFEFE"/>
                </a:clrFrom>
                <a:clrTo>
                  <a:srgbClr val="FFFEFE">
                    <a:alpha val="0"/>
                  </a:srgbClr>
                </a:clrTo>
              </a:clrChange>
              <a:extLst>
                <a:ext uri="{28A0092B-C50C-407E-A947-70E740481C1C}">
                  <a14:useLocalDpi xmlns:a14="http://schemas.microsoft.com/office/drawing/2010/main" val="0"/>
                </a:ext>
              </a:extLst>
            </a:blip>
            <a:srcRect/>
            <a:stretch>
              <a:fillRect/>
            </a:stretch>
          </p:blipFill>
          <p:spPr bwMode="auto">
            <a:xfrm>
              <a:off x="5847501" y="3972537"/>
              <a:ext cx="1272310" cy="2544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ecell.in/esummit/hackathon/img/accel-logo.jpg"/>
            <p:cNvPicPr>
              <a:picLocks noChangeAspect="1" noChangeArrowheads="1"/>
            </p:cNvPicPr>
            <p:nvPr/>
          </p:nvPicPr>
          <p:blipFill>
            <a:blip r:embed="rId11"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141940" y="1870110"/>
              <a:ext cx="583633" cy="2840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2">
              <a:clrChange>
                <a:clrFrom>
                  <a:srgbClr val="FFFFFF"/>
                </a:clrFrom>
                <a:clrTo>
                  <a:srgbClr val="FFFFFF">
                    <a:alpha val="0"/>
                  </a:srgbClr>
                </a:clrTo>
              </a:clrChange>
            </a:blip>
            <a:stretch>
              <a:fillRect/>
            </a:stretch>
          </p:blipFill>
          <p:spPr>
            <a:xfrm>
              <a:off x="5697352" y="1883011"/>
              <a:ext cx="1026141" cy="225995"/>
            </a:xfrm>
            <a:prstGeom prst="rect">
              <a:avLst/>
            </a:prstGeom>
          </p:spPr>
        </p:pic>
        <p:pic>
          <p:nvPicPr>
            <p:cNvPr id="17" name="Picture 10" descr="http://www.matrixx.com/wp-content/uploads/2014/10/greylock-logo.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13803" y="1652134"/>
              <a:ext cx="1255280" cy="2979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UP | The best Accelerator in the world"/>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34348" y="5072243"/>
              <a:ext cx="447729" cy="3411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stockholminnovation.com/en/wp-content/themes/sting/img/sting.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48501" y="5104090"/>
              <a:ext cx="1144412" cy="277434"/>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37041" y="2353890"/>
            <a:ext cx="2604589" cy="843655"/>
          </a:xfrm>
          <a:prstGeom prst="rect">
            <a:avLst/>
          </a:prstGeom>
          <a:noFill/>
        </p:spPr>
        <p:txBody>
          <a:bodyPr wrap="square" lIns="179285" tIns="143428" rIns="179285" bIns="143428" rtlCol="0">
            <a:spAutoFit/>
          </a:bodyPr>
          <a:lstStyle/>
          <a:p>
            <a:pPr algn="ctr" defTabSz="914367"/>
            <a:r>
              <a:rPr lang="en-US" b="1" dirty="0">
                <a:solidFill>
                  <a:srgbClr val="FF0000"/>
                </a:solidFill>
                <a:cs typeface="Segoe UI" panose="020B0502040204020203" pitchFamily="34" charset="0"/>
              </a:rPr>
              <a:t>7 Accelerators around the world</a:t>
            </a:r>
          </a:p>
        </p:txBody>
      </p:sp>
      <p:sp>
        <p:nvSpPr>
          <p:cNvPr id="21" name="Rectangle 20"/>
          <p:cNvSpPr/>
          <p:nvPr/>
        </p:nvSpPr>
        <p:spPr>
          <a:xfrm>
            <a:off x="5072420" y="1463061"/>
            <a:ext cx="909416" cy="369332"/>
          </a:xfrm>
          <a:prstGeom prst="rect">
            <a:avLst/>
          </a:prstGeom>
        </p:spPr>
        <p:txBody>
          <a:bodyPr wrap="none">
            <a:spAutoFit/>
          </a:bodyPr>
          <a:lstStyle/>
          <a:p>
            <a:pPr lvl="0"/>
            <a:r>
              <a:rPr lang="en-US" b="1" dirty="0">
                <a:solidFill>
                  <a:sysClr val="windowText" lastClr="000000">
                    <a:hueOff val="0"/>
                    <a:satOff val="0"/>
                    <a:lumOff val="0"/>
                    <a:alphaOff val="0"/>
                  </a:sysClr>
                </a:solidFill>
                <a:latin typeface="Segoe UI" panose="020B0502040204020203" pitchFamily="34" charset="0"/>
                <a:cs typeface="Segoe UI" panose="020B0502040204020203" pitchFamily="34" charset="0"/>
              </a:rPr>
              <a:t>30 VCs</a:t>
            </a:r>
          </a:p>
        </p:txBody>
      </p:sp>
      <p:sp>
        <p:nvSpPr>
          <p:cNvPr id="22" name="Right Arrow 21"/>
          <p:cNvSpPr/>
          <p:nvPr/>
        </p:nvSpPr>
        <p:spPr bwMode="auto">
          <a:xfrm>
            <a:off x="2447109" y="2353890"/>
            <a:ext cx="1616674" cy="4851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297131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192"/>
            <a:r>
              <a:rPr lang="en-US" sz="4800" dirty="0" smtClean="0">
                <a:solidFill>
                  <a:schemeClr val="tx2"/>
                </a:solidFill>
              </a:rPr>
              <a:t>A Few Key Stats</a:t>
            </a:r>
            <a:endParaRPr lang="en-US" sz="4800" dirty="0">
              <a:solidFill>
                <a:schemeClr val="tx2"/>
              </a:solidFill>
            </a:endParaRPr>
          </a:p>
        </p:txBody>
      </p:sp>
      <p:grpSp>
        <p:nvGrpSpPr>
          <p:cNvPr id="4" name="Group 3"/>
          <p:cNvGrpSpPr/>
          <p:nvPr/>
        </p:nvGrpSpPr>
        <p:grpSpPr>
          <a:xfrm>
            <a:off x="507221" y="1185919"/>
            <a:ext cx="4929835" cy="1136269"/>
            <a:chOff x="610114" y="1901139"/>
            <a:chExt cx="5028686" cy="1159054"/>
          </a:xfrm>
        </p:grpSpPr>
        <p:sp>
          <p:nvSpPr>
            <p:cNvPr id="21" name="Oval 20"/>
            <p:cNvSpPr/>
            <p:nvPr/>
          </p:nvSpPr>
          <p:spPr bwMode="auto">
            <a:xfrm>
              <a:off x="610114" y="1901139"/>
              <a:ext cx="1159054" cy="1159054"/>
            </a:xfrm>
            <a:prstGeom prst="ellipse">
              <a:avLst/>
            </a:prstGeom>
            <a:solidFill>
              <a:schemeClr val="tx2"/>
            </a:solid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defRPr/>
              </a:pPr>
              <a:r>
                <a:rPr lang="en-GB" sz="3529" spc="-147"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410</a:t>
              </a:r>
            </a:p>
          </p:txBody>
        </p:sp>
        <p:sp>
          <p:nvSpPr>
            <p:cNvPr id="22" name="Rectangle 21"/>
            <p:cNvSpPr/>
            <p:nvPr/>
          </p:nvSpPr>
          <p:spPr>
            <a:xfrm>
              <a:off x="1956214" y="2126723"/>
              <a:ext cx="3682586"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defRPr/>
              </a:pPr>
              <a:r>
                <a:rPr lang="en-US" sz="1961" dirty="0">
                  <a:gradFill>
                    <a:gsLst>
                      <a:gs pos="0">
                        <a:srgbClr val="505050"/>
                      </a:gs>
                      <a:gs pos="100000">
                        <a:srgbClr val="505050"/>
                      </a:gs>
                    </a:gsLst>
                    <a:lin ang="5400000" scaled="0"/>
                  </a:gradFill>
                  <a:cs typeface="Segoe UI Light" panose="020B0502040204020203" pitchFamily="34" charset="0"/>
                </a:rPr>
                <a:t>Companies have gone through our 7 accelerators to date</a:t>
              </a:r>
            </a:p>
          </p:txBody>
        </p:sp>
      </p:grpSp>
      <p:grpSp>
        <p:nvGrpSpPr>
          <p:cNvPr id="6" name="Group 5"/>
          <p:cNvGrpSpPr/>
          <p:nvPr/>
        </p:nvGrpSpPr>
        <p:grpSpPr>
          <a:xfrm>
            <a:off x="545289" y="2873068"/>
            <a:ext cx="3202053" cy="1136269"/>
            <a:chOff x="648945" y="3573856"/>
            <a:chExt cx="3266262" cy="1159054"/>
          </a:xfrm>
        </p:grpSpPr>
        <p:sp>
          <p:nvSpPr>
            <p:cNvPr id="19" name="Oval 18"/>
            <p:cNvSpPr/>
            <p:nvPr/>
          </p:nvSpPr>
          <p:spPr bwMode="auto">
            <a:xfrm>
              <a:off x="648945" y="3573856"/>
              <a:ext cx="1159054" cy="1159054"/>
            </a:xfrm>
            <a:prstGeom prst="ellipse">
              <a:avLst/>
            </a:prstGeom>
            <a:solidFill>
              <a:schemeClr val="tx2">
                <a:lumMod val="75000"/>
              </a:schemeClr>
            </a:solidFill>
            <a:ln w="76200">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143428" rIns="0"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GB" sz="3333" spc="-147"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$1.2B</a:t>
              </a:r>
            </a:p>
          </p:txBody>
        </p:sp>
        <p:sp>
          <p:nvSpPr>
            <p:cNvPr id="20" name="Rectangle 19"/>
            <p:cNvSpPr/>
            <p:nvPr/>
          </p:nvSpPr>
          <p:spPr>
            <a:xfrm>
              <a:off x="2010719" y="3799440"/>
              <a:ext cx="1904488" cy="70978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defRPr/>
              </a:pPr>
              <a:r>
                <a:rPr lang="en-US" sz="1961" dirty="0">
                  <a:gradFill>
                    <a:gsLst>
                      <a:gs pos="0">
                        <a:srgbClr val="505050"/>
                      </a:gs>
                      <a:gs pos="100000">
                        <a:srgbClr val="505050"/>
                      </a:gs>
                    </a:gsLst>
                    <a:lin ang="5400000" scaled="0"/>
                  </a:gradFill>
                  <a:cs typeface="Segoe UI Light" panose="020B0502040204020203" pitchFamily="34" charset="0"/>
                </a:rPr>
                <a:t>Raised by our </a:t>
              </a:r>
              <a:br>
                <a:rPr lang="en-US" sz="1961" dirty="0">
                  <a:gradFill>
                    <a:gsLst>
                      <a:gs pos="0">
                        <a:srgbClr val="505050"/>
                      </a:gs>
                      <a:gs pos="100000">
                        <a:srgbClr val="505050"/>
                      </a:gs>
                    </a:gsLst>
                    <a:lin ang="5400000" scaled="0"/>
                  </a:gradFill>
                  <a:cs typeface="Segoe UI Light" panose="020B0502040204020203" pitchFamily="34" charset="0"/>
                </a:rPr>
              </a:br>
              <a:r>
                <a:rPr lang="en-US" sz="1961" dirty="0">
                  <a:gradFill>
                    <a:gsLst>
                      <a:gs pos="0">
                        <a:srgbClr val="505050"/>
                      </a:gs>
                      <a:gs pos="100000">
                        <a:srgbClr val="505050"/>
                      </a:gs>
                    </a:gsLst>
                    <a:lin ang="5400000" scaled="0"/>
                  </a:gradFill>
                  <a:cs typeface="Segoe UI Light" panose="020B0502040204020203" pitchFamily="34" charset="0"/>
                </a:rPr>
                <a:t>alumni to date!</a:t>
              </a:r>
              <a:endParaRPr lang="en-GB" sz="1961" dirty="0">
                <a:gradFill>
                  <a:gsLst>
                    <a:gs pos="0">
                      <a:srgbClr val="505050"/>
                    </a:gs>
                    <a:gs pos="100000">
                      <a:srgbClr val="505050"/>
                    </a:gs>
                  </a:gsLst>
                  <a:lin ang="5400000" scaled="0"/>
                </a:gradFill>
                <a:cs typeface="Segoe UI Light" panose="020B0502040204020203" pitchFamily="34" charset="0"/>
              </a:endParaRPr>
            </a:p>
          </p:txBody>
        </p:sp>
      </p:grpSp>
      <p:grpSp>
        <p:nvGrpSpPr>
          <p:cNvPr id="7" name="Group 6"/>
          <p:cNvGrpSpPr/>
          <p:nvPr/>
        </p:nvGrpSpPr>
        <p:grpSpPr>
          <a:xfrm>
            <a:off x="6307731" y="1161515"/>
            <a:ext cx="4707076" cy="1136269"/>
            <a:chOff x="6679336" y="1876246"/>
            <a:chExt cx="4801465" cy="1159054"/>
          </a:xfrm>
        </p:grpSpPr>
        <p:sp>
          <p:nvSpPr>
            <p:cNvPr id="17" name="Oval 16"/>
            <p:cNvSpPr/>
            <p:nvPr/>
          </p:nvSpPr>
          <p:spPr bwMode="auto">
            <a:xfrm>
              <a:off x="6679336" y="1876246"/>
              <a:ext cx="1159054" cy="1159054"/>
            </a:xfrm>
            <a:prstGeom prst="ellipse">
              <a:avLst/>
            </a:prstGeom>
            <a:solidFill>
              <a:schemeClr val="accent5"/>
            </a:solidFill>
            <a:ln w="762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143428" rIns="0"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GB" sz="3529" spc="-147"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100+</a:t>
              </a:r>
            </a:p>
          </p:txBody>
        </p:sp>
        <p:sp>
          <p:nvSpPr>
            <p:cNvPr id="18" name="Rectangle 17"/>
            <p:cNvSpPr/>
            <p:nvPr/>
          </p:nvSpPr>
          <p:spPr>
            <a:xfrm>
              <a:off x="8037795" y="2101830"/>
              <a:ext cx="3443006"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defRPr/>
              </a:pPr>
              <a:r>
                <a:rPr lang="en-GB" sz="1961" dirty="0">
                  <a:gradFill>
                    <a:gsLst>
                      <a:gs pos="0">
                        <a:srgbClr val="505050"/>
                      </a:gs>
                      <a:gs pos="100000">
                        <a:srgbClr val="505050"/>
                      </a:gs>
                    </a:gsLst>
                    <a:lin ang="5400000" scaled="0"/>
                  </a:gradFill>
                  <a:cs typeface="Segoe UI Light" panose="020B0502040204020203" pitchFamily="34" charset="0"/>
                </a:rPr>
                <a:t>VCs targeted globally </a:t>
              </a:r>
              <a:br>
                <a:rPr lang="en-GB" sz="1961" dirty="0">
                  <a:gradFill>
                    <a:gsLst>
                      <a:gs pos="0">
                        <a:srgbClr val="505050"/>
                      </a:gs>
                      <a:gs pos="100000">
                        <a:srgbClr val="505050"/>
                      </a:gs>
                    </a:gsLst>
                    <a:lin ang="5400000" scaled="0"/>
                  </a:gradFill>
                  <a:cs typeface="Segoe UI Light" panose="020B0502040204020203" pitchFamily="34" charset="0"/>
                </a:rPr>
              </a:br>
              <a:r>
                <a:rPr lang="en-GB" sz="1961" dirty="0">
                  <a:gradFill>
                    <a:gsLst>
                      <a:gs pos="0">
                        <a:srgbClr val="505050"/>
                      </a:gs>
                      <a:gs pos="100000">
                        <a:srgbClr val="505050"/>
                      </a:gs>
                    </a:gsLst>
                    <a:lin ang="5400000" scaled="0"/>
                  </a:gradFill>
                  <a:cs typeface="Segoe UI Light" panose="020B0502040204020203" pitchFamily="34" charset="0"/>
                </a:rPr>
                <a:t>for portfolio reviews</a:t>
              </a:r>
            </a:p>
          </p:txBody>
        </p:sp>
      </p:grpSp>
      <p:grpSp>
        <p:nvGrpSpPr>
          <p:cNvPr id="8" name="Group 7"/>
          <p:cNvGrpSpPr/>
          <p:nvPr/>
        </p:nvGrpSpPr>
        <p:grpSpPr>
          <a:xfrm>
            <a:off x="6307731" y="2873068"/>
            <a:ext cx="5377044" cy="1136269"/>
            <a:chOff x="6831736" y="2028646"/>
            <a:chExt cx="5484867" cy="1159054"/>
          </a:xfrm>
        </p:grpSpPr>
        <p:sp>
          <p:nvSpPr>
            <p:cNvPr id="15" name="Oval 14"/>
            <p:cNvSpPr/>
            <p:nvPr/>
          </p:nvSpPr>
          <p:spPr bwMode="auto">
            <a:xfrm>
              <a:off x="6831736" y="2028646"/>
              <a:ext cx="1159054" cy="1159054"/>
            </a:xfrm>
            <a:prstGeom prst="ellipse">
              <a:avLst/>
            </a:prstGeom>
            <a:solidFill>
              <a:schemeClr val="accent5">
                <a:lumMod val="75000"/>
              </a:schemeClr>
            </a:solidFill>
            <a:ln w="7620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143428" rIns="0"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GB" sz="3529" spc="-147"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79%</a:t>
              </a:r>
            </a:p>
          </p:txBody>
        </p:sp>
        <p:sp>
          <p:nvSpPr>
            <p:cNvPr id="16" name="Rectangle 15"/>
            <p:cNvSpPr/>
            <p:nvPr/>
          </p:nvSpPr>
          <p:spPr>
            <a:xfrm>
              <a:off x="8190195" y="2100342"/>
              <a:ext cx="4126408"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defRPr/>
              </a:pPr>
              <a:r>
                <a:rPr lang="en-US" sz="1961" dirty="0">
                  <a:gradFill>
                    <a:gsLst>
                      <a:gs pos="0">
                        <a:srgbClr val="505050"/>
                      </a:gs>
                      <a:gs pos="100000">
                        <a:srgbClr val="505050"/>
                      </a:gs>
                    </a:gsLst>
                    <a:lin ang="5400000" scaled="0"/>
                  </a:gradFill>
                  <a:cs typeface="Segoe UI Light" panose="020B0502040204020203" pitchFamily="34" charset="0"/>
                </a:rPr>
                <a:t>Follow-on funding received </a:t>
              </a:r>
              <a:br>
                <a:rPr lang="en-US" sz="1961" dirty="0">
                  <a:gradFill>
                    <a:gsLst>
                      <a:gs pos="0">
                        <a:srgbClr val="505050"/>
                      </a:gs>
                      <a:gs pos="100000">
                        <a:srgbClr val="505050"/>
                      </a:gs>
                    </a:gsLst>
                    <a:lin ang="5400000" scaled="0"/>
                  </a:gradFill>
                  <a:cs typeface="Segoe UI Light" panose="020B0502040204020203" pitchFamily="34" charset="0"/>
                </a:rPr>
              </a:br>
              <a:r>
                <a:rPr lang="en-US" sz="1961" dirty="0">
                  <a:gradFill>
                    <a:gsLst>
                      <a:gs pos="0">
                        <a:srgbClr val="505050"/>
                      </a:gs>
                      <a:gs pos="100000">
                        <a:srgbClr val="505050"/>
                      </a:gs>
                    </a:gsLst>
                    <a:lin ang="5400000" scaled="0"/>
                  </a:gradFill>
                  <a:cs typeface="Segoe UI Light" panose="020B0502040204020203" pitchFamily="34" charset="0"/>
                </a:rPr>
                <a:t>within 1 year of Demo Day </a:t>
              </a:r>
              <a:br>
                <a:rPr lang="en-US" sz="1961" dirty="0">
                  <a:gradFill>
                    <a:gsLst>
                      <a:gs pos="0">
                        <a:srgbClr val="505050"/>
                      </a:gs>
                      <a:gs pos="100000">
                        <a:srgbClr val="505050"/>
                      </a:gs>
                    </a:gsLst>
                    <a:lin ang="5400000" scaled="0"/>
                  </a:gradFill>
                  <a:cs typeface="Segoe UI Light" panose="020B0502040204020203" pitchFamily="34" charset="0"/>
                </a:rPr>
              </a:br>
              <a:r>
                <a:rPr lang="en-US" sz="1961" dirty="0">
                  <a:gradFill>
                    <a:gsLst>
                      <a:gs pos="0">
                        <a:srgbClr val="505050"/>
                      </a:gs>
                      <a:gs pos="100000">
                        <a:srgbClr val="505050"/>
                      </a:gs>
                    </a:gsLst>
                    <a:lin ang="5400000" scaled="0"/>
                  </a:gradFill>
                  <a:cs typeface="Segoe UI Light" panose="020B0502040204020203" pitchFamily="34" charset="0"/>
                </a:rPr>
                <a:t>(Industry average is 59%)</a:t>
              </a:r>
            </a:p>
          </p:txBody>
        </p:sp>
      </p:grpSp>
      <p:grpSp>
        <p:nvGrpSpPr>
          <p:cNvPr id="9" name="Group 8"/>
          <p:cNvGrpSpPr/>
          <p:nvPr/>
        </p:nvGrpSpPr>
        <p:grpSpPr>
          <a:xfrm>
            <a:off x="545289" y="4560216"/>
            <a:ext cx="4524917" cy="1136269"/>
            <a:chOff x="648945" y="3573856"/>
            <a:chExt cx="4615653" cy="1159054"/>
          </a:xfrm>
        </p:grpSpPr>
        <p:sp>
          <p:nvSpPr>
            <p:cNvPr id="13" name="Oval 12"/>
            <p:cNvSpPr/>
            <p:nvPr/>
          </p:nvSpPr>
          <p:spPr bwMode="auto">
            <a:xfrm>
              <a:off x="648945" y="3573856"/>
              <a:ext cx="1159054" cy="1159054"/>
            </a:xfrm>
            <a:prstGeom prst="ellipse">
              <a:avLst/>
            </a:prstGeom>
            <a:solidFill>
              <a:schemeClr val="tx2">
                <a:lumMod val="50000"/>
              </a:schemeClr>
            </a:solidFill>
            <a:ln w="762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143428" rIns="0"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GB" sz="3333" spc="-147"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$3.7M</a:t>
              </a:r>
            </a:p>
          </p:txBody>
        </p:sp>
        <p:sp>
          <p:nvSpPr>
            <p:cNvPr id="14" name="Rectangle 13"/>
            <p:cNvSpPr/>
            <p:nvPr/>
          </p:nvSpPr>
          <p:spPr>
            <a:xfrm>
              <a:off x="2008578" y="3645552"/>
              <a:ext cx="3256020" cy="1015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defRPr/>
              </a:pPr>
              <a:r>
                <a:rPr lang="en-US" sz="1961" dirty="0">
                  <a:gradFill>
                    <a:gsLst>
                      <a:gs pos="0">
                        <a:srgbClr val="505050"/>
                      </a:gs>
                      <a:gs pos="100000">
                        <a:srgbClr val="505050"/>
                      </a:gs>
                    </a:gsLst>
                    <a:lin ang="5400000" scaled="0"/>
                  </a:gradFill>
                  <a:cs typeface="Segoe UI Light" panose="020B0502040204020203" pitchFamily="34" charset="0"/>
                </a:rPr>
                <a:t>Average funding raised </a:t>
              </a:r>
              <a:br>
                <a:rPr lang="en-US" sz="1961" dirty="0">
                  <a:gradFill>
                    <a:gsLst>
                      <a:gs pos="0">
                        <a:srgbClr val="505050"/>
                      </a:gs>
                      <a:gs pos="100000">
                        <a:srgbClr val="505050"/>
                      </a:gs>
                    </a:gsLst>
                    <a:lin ang="5400000" scaled="0"/>
                  </a:gradFill>
                  <a:cs typeface="Segoe UI Light" panose="020B0502040204020203" pitchFamily="34" charset="0"/>
                </a:rPr>
              </a:br>
              <a:r>
                <a:rPr lang="en-US" sz="1961" dirty="0">
                  <a:gradFill>
                    <a:gsLst>
                      <a:gs pos="0">
                        <a:srgbClr val="505050"/>
                      </a:gs>
                      <a:gs pos="100000">
                        <a:srgbClr val="505050"/>
                      </a:gs>
                    </a:gsLst>
                    <a:lin ang="5400000" scaled="0"/>
                  </a:gradFill>
                  <a:cs typeface="Segoe UI Light" panose="020B0502040204020203" pitchFamily="34" charset="0"/>
                </a:rPr>
                <a:t>a year from graduation</a:t>
              </a:r>
              <a:br>
                <a:rPr lang="en-US" sz="1961" dirty="0">
                  <a:gradFill>
                    <a:gsLst>
                      <a:gs pos="0">
                        <a:srgbClr val="505050"/>
                      </a:gs>
                      <a:gs pos="100000">
                        <a:srgbClr val="505050"/>
                      </a:gs>
                    </a:gsLst>
                    <a:lin ang="5400000" scaled="0"/>
                  </a:gradFill>
                  <a:cs typeface="Segoe UI Light" panose="020B0502040204020203" pitchFamily="34" charset="0"/>
                </a:rPr>
              </a:br>
              <a:r>
                <a:rPr lang="en-US" sz="1961" dirty="0">
                  <a:gradFill>
                    <a:gsLst>
                      <a:gs pos="0">
                        <a:srgbClr val="505050"/>
                      </a:gs>
                      <a:gs pos="100000">
                        <a:srgbClr val="505050"/>
                      </a:gs>
                    </a:gsLst>
                    <a:lin ang="5400000" scaled="0"/>
                  </a:gradFill>
                  <a:cs typeface="Segoe UI Light" panose="020B0502040204020203" pitchFamily="34" charset="0"/>
                </a:rPr>
                <a:t>($735K median in funding) </a:t>
              </a:r>
            </a:p>
          </p:txBody>
        </p:sp>
      </p:grpSp>
      <p:grpSp>
        <p:nvGrpSpPr>
          <p:cNvPr id="10" name="Group 9"/>
          <p:cNvGrpSpPr/>
          <p:nvPr/>
        </p:nvGrpSpPr>
        <p:grpSpPr>
          <a:xfrm>
            <a:off x="6307733" y="4560216"/>
            <a:ext cx="5374730" cy="1136269"/>
            <a:chOff x="648945" y="3573856"/>
            <a:chExt cx="5482502" cy="1159054"/>
          </a:xfrm>
        </p:grpSpPr>
        <p:sp>
          <p:nvSpPr>
            <p:cNvPr id="11" name="Oval 10"/>
            <p:cNvSpPr/>
            <p:nvPr/>
          </p:nvSpPr>
          <p:spPr bwMode="auto">
            <a:xfrm>
              <a:off x="648945" y="3573856"/>
              <a:ext cx="1159054" cy="1159054"/>
            </a:xfrm>
            <a:prstGeom prst="ellipse">
              <a:avLst/>
            </a:prstGeom>
            <a:solidFill>
              <a:schemeClr val="accent5">
                <a:lumMod val="50000"/>
              </a:schemeClr>
            </a:solidFill>
            <a:ln w="762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143428" rIns="0"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GB" sz="3529" spc="-147"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28</a:t>
              </a:r>
            </a:p>
          </p:txBody>
        </p:sp>
        <p:sp>
          <p:nvSpPr>
            <p:cNvPr id="12" name="Rectangle 11"/>
            <p:cNvSpPr/>
            <p:nvPr/>
          </p:nvSpPr>
          <p:spPr>
            <a:xfrm>
              <a:off x="2007404" y="3799440"/>
              <a:ext cx="4124043"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defRPr/>
              </a:pPr>
              <a:r>
                <a:rPr lang="en-US" sz="1961" dirty="0">
                  <a:gradFill>
                    <a:gsLst>
                      <a:gs pos="0">
                        <a:srgbClr val="505050"/>
                      </a:gs>
                      <a:gs pos="100000">
                        <a:srgbClr val="505050"/>
                      </a:gs>
                    </a:gsLst>
                    <a:lin ang="5400000" scaled="0"/>
                  </a:gradFill>
                  <a:cs typeface="Segoe UI Light" panose="020B0502040204020203" pitchFamily="34" charset="0"/>
                </a:rPr>
                <a:t>Startup exits: 27 acquisitions to-date (one by Microsoft) and 1 IPO </a:t>
              </a:r>
              <a:endParaRPr lang="en-GB" sz="1961" dirty="0">
                <a:gradFill>
                  <a:gsLst>
                    <a:gs pos="0">
                      <a:srgbClr val="505050"/>
                    </a:gs>
                    <a:gs pos="100000">
                      <a:srgbClr val="505050"/>
                    </a:gs>
                  </a:gsLst>
                  <a:lin ang="5400000" scaled="0"/>
                </a:gradFill>
                <a:cs typeface="Segoe UI Light" panose="020B0502040204020203" pitchFamily="34" charset="0"/>
              </a:endParaRPr>
            </a:p>
          </p:txBody>
        </p:sp>
      </p:grpSp>
    </p:spTree>
    <p:extLst>
      <p:ext uri="{BB962C8B-B14F-4D97-AF65-F5344CB8AC3E}">
        <p14:creationId xmlns:p14="http://schemas.microsoft.com/office/powerpoint/2010/main" val="418886043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a:spLocks/>
          </p:cNvSpPr>
          <p:nvPr/>
        </p:nvSpPr>
        <p:spPr>
          <a:xfrm>
            <a:off x="803562" y="495725"/>
            <a:ext cx="11262314" cy="591162"/>
          </a:xfrm>
          <a:prstGeom prst="rect">
            <a:avLst/>
          </a:prstGeom>
        </p:spPr>
        <p:txBody>
          <a:bodyPr vert="horz" lIns="0" tIns="41525" rIns="0" bIns="41525"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lnSpc>
                <a:spcPct val="90000"/>
              </a:lnSpc>
              <a:spcBef>
                <a:spcPct val="0"/>
              </a:spcBef>
            </a:pPr>
            <a:r>
              <a:rPr lang="en-US" sz="4800" spc="-100" dirty="0" smtClean="0">
                <a:ln w="3175">
                  <a:noFill/>
                </a:ln>
                <a:solidFill>
                  <a:schemeClr val="tx2"/>
                </a:solidFill>
                <a:latin typeface="+mj-lt"/>
                <a:cs typeface="Segoe UI" pitchFamily="34" charset="0"/>
              </a:rPr>
              <a:t>Satya on Startups</a:t>
            </a:r>
            <a:endParaRPr lang="en-US" sz="4800" spc="-100" dirty="0">
              <a:ln w="3175">
                <a:noFill/>
              </a:ln>
              <a:solidFill>
                <a:schemeClr val="tx2"/>
              </a:solidFill>
              <a:latin typeface="+mj-lt"/>
              <a:cs typeface="Segoe UI"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8937" y="231838"/>
            <a:ext cx="4446092" cy="6669137"/>
          </a:xfrm>
          <a:prstGeom prst="rect">
            <a:avLst/>
          </a:prstGeom>
        </p:spPr>
      </p:pic>
      <p:sp>
        <p:nvSpPr>
          <p:cNvPr id="5" name="TextBox 4"/>
          <p:cNvSpPr txBox="1"/>
          <p:nvPr/>
        </p:nvSpPr>
        <p:spPr>
          <a:xfrm>
            <a:off x="320152" y="1951692"/>
            <a:ext cx="7299632" cy="2954615"/>
          </a:xfrm>
          <a:prstGeom prst="rect">
            <a:avLst/>
          </a:prstGeom>
          <a:noFill/>
        </p:spPr>
        <p:txBody>
          <a:bodyPr wrap="square" lIns="182854" tIns="146284" rIns="182854" bIns="146284" rtlCol="0">
            <a:spAutoFit/>
          </a:bodyPr>
          <a:lstStyle/>
          <a:p>
            <a:pPr defTabSz="914367">
              <a:lnSpc>
                <a:spcPct val="90000"/>
              </a:lnSpc>
              <a:spcBef>
                <a:spcPts val="800"/>
              </a:spcBef>
              <a:defRPr/>
            </a:pPr>
            <a:r>
              <a:rPr lang="en-US" sz="3200" dirty="0">
                <a:solidFill>
                  <a:srgbClr val="505050"/>
                </a:solidFill>
                <a:latin typeface="Segoe UI Light"/>
                <a:cs typeface="Segoe UI" panose="020B0502040204020203" pitchFamily="34" charset="0"/>
              </a:rPr>
              <a:t>… I would love to be here in a year’s time talking about a new </a:t>
            </a:r>
            <a:r>
              <a:rPr lang="en-US" sz="2800" dirty="0">
                <a:solidFill>
                  <a:srgbClr val="505050"/>
                </a:solidFill>
                <a:latin typeface="Segoe UI Light"/>
                <a:cs typeface="Segoe UI" panose="020B0502040204020203" pitchFamily="34" charset="0"/>
              </a:rPr>
              <a:t>company</a:t>
            </a:r>
            <a:r>
              <a:rPr lang="en-US" sz="3200" dirty="0">
                <a:solidFill>
                  <a:srgbClr val="505050"/>
                </a:solidFill>
                <a:latin typeface="Segoe UI Light"/>
                <a:cs typeface="Segoe UI" panose="020B0502040204020203" pitchFamily="34" charset="0"/>
              </a:rPr>
              <a:t> in the Middle East or anywhere else that built a … service …that is competing against companies like Amazon or Netflix… and built on the Azure capabilities…</a:t>
            </a:r>
          </a:p>
        </p:txBody>
      </p:sp>
      <p:sp>
        <p:nvSpPr>
          <p:cNvPr id="6" name="Rectangle 5"/>
          <p:cNvSpPr/>
          <p:nvPr/>
        </p:nvSpPr>
        <p:spPr>
          <a:xfrm>
            <a:off x="4623197" y="5884301"/>
            <a:ext cx="2660849" cy="362072"/>
          </a:xfrm>
          <a:prstGeom prst="rect">
            <a:avLst/>
          </a:prstGeom>
        </p:spPr>
        <p:txBody>
          <a:bodyPr wrap="none">
            <a:spAutoFit/>
          </a:bodyPr>
          <a:lstStyle/>
          <a:p>
            <a:pPr defTabSz="914367">
              <a:defRPr/>
            </a:pPr>
            <a:r>
              <a:rPr lang="en-US" sz="1765" dirty="0">
                <a:solidFill>
                  <a:srgbClr val="505050"/>
                </a:solidFill>
                <a:latin typeface="Segoe UI Light"/>
              </a:rPr>
              <a:t>April 2015 Q&amp;A with Satya</a:t>
            </a:r>
          </a:p>
        </p:txBody>
      </p:sp>
    </p:spTree>
    <p:extLst>
      <p:ext uri="{BB962C8B-B14F-4D97-AF65-F5344CB8AC3E}">
        <p14:creationId xmlns:p14="http://schemas.microsoft.com/office/powerpoint/2010/main" val="67431701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162280206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7bXJ_obaiYQ"/>
          <p:cNvPicPr>
            <a:picLocks noRot="1" noChangeAspect="1"/>
          </p:cNvPicPr>
          <p:nvPr>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59659316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Z1-FwH8cZek"/>
          <p:cNvPicPr>
            <a:picLocks noRot="1" noChangeAspect="1"/>
          </p:cNvPicPr>
          <p:nvPr>
            <a:videoFile r:link="rId1"/>
          </p:nvPr>
        </p:nvPicPr>
        <p:blipFill>
          <a:blip r:embed="rId3"/>
          <a:stretch>
            <a:fillRect/>
          </a:stretch>
        </p:blipFill>
        <p:spPr>
          <a:xfrm>
            <a:off x="0" y="-23513"/>
            <a:ext cx="12233801" cy="6881513"/>
          </a:xfrm>
          <a:prstGeom prst="rect">
            <a:avLst/>
          </a:prstGeom>
        </p:spPr>
      </p:pic>
    </p:spTree>
    <p:extLst>
      <p:ext uri="{BB962C8B-B14F-4D97-AF65-F5344CB8AC3E}">
        <p14:creationId xmlns:p14="http://schemas.microsoft.com/office/powerpoint/2010/main" val="40905151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WzV6mXIOVl4"/>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3977816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94971" y="678286"/>
            <a:ext cx="11653523" cy="1796217"/>
          </a:xfrm>
        </p:spPr>
        <p:txBody>
          <a:bodyPr/>
          <a:lstStyle/>
          <a:p>
            <a:r>
              <a:rPr lang="en-US" sz="8000" dirty="0"/>
              <a:t>“Does the science fiction influence the science, or does the science influence the science fiction</a:t>
            </a:r>
            <a:r>
              <a:rPr lang="en-US" sz="8000" dirty="0" smtClean="0"/>
              <a:t>?”            -Harry </a:t>
            </a:r>
            <a:r>
              <a:rPr lang="en-US" sz="8000" dirty="0"/>
              <a:t>Shum</a:t>
            </a:r>
          </a:p>
        </p:txBody>
      </p:sp>
    </p:spTree>
    <p:extLst>
      <p:ext uri="{BB962C8B-B14F-4D97-AF65-F5344CB8AC3E}">
        <p14:creationId xmlns:p14="http://schemas.microsoft.com/office/powerpoint/2010/main" val="63749886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a:xfrm>
            <a:off x="1817750" y="5078118"/>
            <a:ext cx="10374251" cy="1488370"/>
          </a:xfrm>
          <a:prstGeom prst="rect">
            <a:avLst/>
          </a:prstGeom>
          <a:solidFill>
            <a:srgbClr val="000000">
              <a:alpha val="20000"/>
            </a:srgbClr>
          </a:solidFill>
          <a:ln>
            <a:noFill/>
            <a:headEnd type="none" w="med" len="med"/>
            <a:tailEnd type="none" w="med" len="med"/>
          </a:ln>
          <a:effectLst/>
        </p:spPr>
        <p:txBody>
          <a:bodyPr vert="horz" wrap="square" lIns="89642" tIns="89642" rIns="179285" bIns="45693" numCol="1" rtlCol="0" anchor="ctr" anchorCtr="0" compatLnSpc="1">
            <a:prstTxWarp prst="textNoShape">
              <a:avLst/>
            </a:prstTxWarp>
          </a:bodyPr>
          <a:lstStyle/>
          <a:p>
            <a:pPr algn="r" defTabSz="913561" fontAlgn="base">
              <a:spcBef>
                <a:spcPts val="1176"/>
              </a:spcBef>
              <a:spcAft>
                <a:spcPts val="1176"/>
              </a:spcAft>
            </a:pPr>
            <a:endParaRPr lang="en-GB" sz="2745" i="1" kern="0" dirty="0">
              <a:solidFill>
                <a:srgbClr val="FFFFFF"/>
              </a:solidFill>
              <a:latin typeface="Segoe UI Light"/>
            </a:endParaRPr>
          </a:p>
        </p:txBody>
      </p:sp>
      <p:sp>
        <p:nvSpPr>
          <p:cNvPr id="51" name="Rectangle 50"/>
          <p:cNvSpPr/>
          <p:nvPr/>
        </p:nvSpPr>
        <p:spPr bwMode="auto">
          <a:xfrm>
            <a:off x="3712023"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US" sz="1568" dirty="0">
                <a:solidFill>
                  <a:srgbClr val="FFFFFF"/>
                </a:solidFill>
              </a:rPr>
              <a:t>Bing maps</a:t>
            </a:r>
            <a:br>
              <a:rPr lang="en-US" sz="1568" dirty="0">
                <a:solidFill>
                  <a:srgbClr val="FFFFFF"/>
                </a:solidFill>
              </a:rPr>
            </a:br>
            <a:r>
              <a:rPr lang="en-US" sz="1568" dirty="0">
                <a:solidFill>
                  <a:srgbClr val="FFFFFF"/>
                </a:solidFill>
              </a:rPr>
              <a:t>launches</a:t>
            </a:r>
          </a:p>
          <a:p>
            <a:pPr algn="ctr" defTabSz="914102" fontAlgn="base">
              <a:spcBef>
                <a:spcPts val="588"/>
              </a:spcBef>
              <a:spcAft>
                <a:spcPct val="0"/>
              </a:spcAft>
            </a:pPr>
            <a:r>
              <a:rPr lang="en-US" sz="1568" dirty="0">
                <a:solidFill>
                  <a:srgbClr val="FFFFFF"/>
                </a:solidFill>
              </a:rPr>
              <a:t/>
            </a:r>
            <a:br>
              <a:rPr lang="en-US" sz="1568" dirty="0">
                <a:solidFill>
                  <a:srgbClr val="FFFFFF"/>
                </a:solidFill>
              </a:rPr>
            </a:br>
            <a:r>
              <a:rPr lang="en-US" sz="1568" dirty="0">
                <a:solidFill>
                  <a:srgbClr val="00B0F0"/>
                </a:solidFill>
              </a:rPr>
              <a:t>What’s the best way home?  </a:t>
            </a:r>
          </a:p>
          <a:p>
            <a:pPr algn="ctr" defTabSz="914102" fontAlgn="base">
              <a:spcBef>
                <a:spcPts val="588"/>
              </a:spcBef>
              <a:spcAft>
                <a:spcPct val="0"/>
              </a:spcAft>
            </a:pPr>
            <a:endParaRPr lang="en-IN" sz="1568" dirty="0">
              <a:solidFill>
                <a:srgbClr val="FFFFFF"/>
              </a:solidFill>
              <a:ea typeface="Segoe UI" pitchFamily="34" charset="0"/>
              <a:cs typeface="Segoe UI" pitchFamily="34" charset="0"/>
            </a:endParaRPr>
          </a:p>
        </p:txBody>
      </p:sp>
      <p:sp>
        <p:nvSpPr>
          <p:cNvPr id="52" name="Rectangle 51"/>
          <p:cNvSpPr/>
          <p:nvPr/>
        </p:nvSpPr>
        <p:spPr bwMode="auto">
          <a:xfrm>
            <a:off x="407076"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IN" sz="1568" dirty="0">
                <a:solidFill>
                  <a:srgbClr val="FFFFFF"/>
                </a:solidFill>
                <a:ea typeface="Segoe UI" pitchFamily="34" charset="0"/>
                <a:cs typeface="Segoe UI" pitchFamily="34" charset="0"/>
              </a:rPr>
              <a:t>Microsoft Research formed</a:t>
            </a:r>
          </a:p>
        </p:txBody>
      </p:sp>
      <p:sp>
        <p:nvSpPr>
          <p:cNvPr id="53" name="Rectangle 52"/>
          <p:cNvSpPr/>
          <p:nvPr/>
        </p:nvSpPr>
        <p:spPr bwMode="auto">
          <a:xfrm>
            <a:off x="7016969"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IN" sz="1568" dirty="0">
                <a:solidFill>
                  <a:srgbClr val="FFFFFF"/>
                </a:solidFill>
                <a:ea typeface="Segoe UI" pitchFamily="34" charset="0"/>
                <a:cs typeface="Segoe UI" pitchFamily="34" charset="0"/>
              </a:rPr>
              <a:t>Kinect launches</a:t>
            </a:r>
          </a:p>
          <a:p>
            <a:pPr algn="ctr" defTabSz="914102" fontAlgn="base">
              <a:spcBef>
                <a:spcPts val="588"/>
              </a:spcBef>
              <a:spcAft>
                <a:spcPct val="0"/>
              </a:spcAft>
            </a:pPr>
            <a:r>
              <a:rPr lang="en-IN" sz="1568" dirty="0">
                <a:solidFill>
                  <a:srgbClr val="FFFFFF"/>
                </a:solidFill>
                <a:ea typeface="Segoe UI" pitchFamily="34" charset="0"/>
                <a:cs typeface="Segoe UI" pitchFamily="34" charset="0"/>
              </a:rPr>
              <a:t/>
            </a:r>
            <a:br>
              <a:rPr lang="en-IN" sz="1568" dirty="0">
                <a:solidFill>
                  <a:srgbClr val="FFFFFF"/>
                </a:solidFill>
                <a:ea typeface="Segoe UI" pitchFamily="34" charset="0"/>
                <a:cs typeface="Segoe UI" pitchFamily="34" charset="0"/>
              </a:rPr>
            </a:br>
            <a:r>
              <a:rPr lang="en-IN" sz="1568" dirty="0">
                <a:solidFill>
                  <a:srgbClr val="00B0F0"/>
                </a:solidFill>
                <a:ea typeface="Segoe UI" pitchFamily="34" charset="0"/>
                <a:cs typeface="Segoe UI" pitchFamily="34" charset="0"/>
              </a:rPr>
              <a:t>What does that motion “mean”?</a:t>
            </a:r>
          </a:p>
        </p:txBody>
      </p:sp>
      <p:sp>
        <p:nvSpPr>
          <p:cNvPr id="54" name="Rectangle 53"/>
          <p:cNvSpPr/>
          <p:nvPr/>
        </p:nvSpPr>
        <p:spPr bwMode="auto">
          <a:xfrm>
            <a:off x="10321914"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IN" sz="1568" dirty="0">
                <a:solidFill>
                  <a:srgbClr val="FFFFFF"/>
                </a:solidFill>
                <a:ea typeface="Segoe UI" pitchFamily="34" charset="0"/>
                <a:cs typeface="Segoe UI" pitchFamily="34" charset="0"/>
              </a:rPr>
              <a:t>Azure Machine Learning launches</a:t>
            </a:r>
          </a:p>
          <a:p>
            <a:pPr algn="ctr" defTabSz="914102" fontAlgn="base">
              <a:spcBef>
                <a:spcPts val="588"/>
              </a:spcBef>
              <a:spcAft>
                <a:spcPct val="0"/>
              </a:spcAft>
            </a:pPr>
            <a:r>
              <a:rPr lang="en-IN" sz="1568" dirty="0">
                <a:solidFill>
                  <a:srgbClr val="00B0F0"/>
                </a:solidFill>
                <a:ea typeface="Segoe UI" pitchFamily="34" charset="0"/>
                <a:cs typeface="Segoe UI" pitchFamily="34" charset="0"/>
              </a:rPr>
              <a:t>What will happen next? </a:t>
            </a:r>
          </a:p>
        </p:txBody>
      </p:sp>
      <p:sp>
        <p:nvSpPr>
          <p:cNvPr id="55" name="Rectangle 54"/>
          <p:cNvSpPr/>
          <p:nvPr/>
        </p:nvSpPr>
        <p:spPr bwMode="auto">
          <a:xfrm>
            <a:off x="2059549"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367"/>
            <a:r>
              <a:rPr lang="en-US" sz="1568" dirty="0">
                <a:solidFill>
                  <a:srgbClr val="FFFFFF"/>
                </a:solidFill>
              </a:rPr>
              <a:t> Hotmail launches </a:t>
            </a:r>
          </a:p>
          <a:p>
            <a:pPr algn="ctr" defTabSz="914367"/>
            <a:endParaRPr lang="en-US" sz="1568" dirty="0">
              <a:solidFill>
                <a:srgbClr val="FFFFFF"/>
              </a:solidFill>
            </a:endParaRPr>
          </a:p>
          <a:p>
            <a:pPr algn="ctr" defTabSz="914367"/>
            <a:endParaRPr lang="en-US" sz="1568" dirty="0">
              <a:solidFill>
                <a:srgbClr val="FFFFFF"/>
              </a:solidFill>
            </a:endParaRPr>
          </a:p>
          <a:p>
            <a:pPr algn="ctr" defTabSz="914367"/>
            <a:r>
              <a:rPr lang="en-US" sz="1568" dirty="0">
                <a:solidFill>
                  <a:srgbClr val="00B0F0"/>
                </a:solidFill>
              </a:rPr>
              <a:t>Which email is junk? </a:t>
            </a:r>
          </a:p>
        </p:txBody>
      </p:sp>
      <p:sp>
        <p:nvSpPr>
          <p:cNvPr id="56" name="Rectangle 55"/>
          <p:cNvSpPr/>
          <p:nvPr/>
        </p:nvSpPr>
        <p:spPr bwMode="auto">
          <a:xfrm>
            <a:off x="5364496"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IN" sz="1568" dirty="0">
                <a:solidFill>
                  <a:srgbClr val="FFFFFF"/>
                </a:solidFill>
                <a:ea typeface="Segoe UI" pitchFamily="34" charset="0"/>
                <a:cs typeface="Segoe UI" pitchFamily="34" charset="0"/>
              </a:rPr>
              <a:t>Bing search launches</a:t>
            </a:r>
          </a:p>
          <a:p>
            <a:pPr algn="ctr" defTabSz="914102" fontAlgn="base">
              <a:spcBef>
                <a:spcPts val="588"/>
              </a:spcBef>
              <a:spcAft>
                <a:spcPct val="0"/>
              </a:spcAft>
            </a:pPr>
            <a:r>
              <a:rPr lang="en-IN" sz="1568" dirty="0">
                <a:solidFill>
                  <a:srgbClr val="FFFFFF"/>
                </a:solidFill>
                <a:ea typeface="Segoe UI" pitchFamily="34" charset="0"/>
                <a:cs typeface="Segoe UI" pitchFamily="34" charset="0"/>
              </a:rPr>
              <a:t/>
            </a:r>
            <a:br>
              <a:rPr lang="en-IN" sz="1568" dirty="0">
                <a:solidFill>
                  <a:srgbClr val="FFFFFF"/>
                </a:solidFill>
                <a:ea typeface="Segoe UI" pitchFamily="34" charset="0"/>
                <a:cs typeface="Segoe UI" pitchFamily="34" charset="0"/>
              </a:rPr>
            </a:br>
            <a:r>
              <a:rPr lang="en-IN" sz="1568" dirty="0">
                <a:solidFill>
                  <a:srgbClr val="00B0F0"/>
                </a:solidFill>
                <a:ea typeface="Segoe UI" pitchFamily="34" charset="0"/>
                <a:cs typeface="Segoe UI" pitchFamily="34" charset="0"/>
              </a:rPr>
              <a:t>Which searches are most relevant? </a:t>
            </a:r>
          </a:p>
        </p:txBody>
      </p:sp>
      <p:sp>
        <p:nvSpPr>
          <p:cNvPr id="57" name="Rectangle 56"/>
          <p:cNvSpPr/>
          <p:nvPr/>
        </p:nvSpPr>
        <p:spPr bwMode="auto">
          <a:xfrm>
            <a:off x="8669443"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IN" sz="1568" dirty="0">
                <a:solidFill>
                  <a:srgbClr val="FFFFFF"/>
                </a:solidFill>
                <a:ea typeface="Segoe UI" pitchFamily="34" charset="0"/>
                <a:cs typeface="Segoe UI" pitchFamily="34" charset="0"/>
              </a:rPr>
              <a:t>Skype Translator launches</a:t>
            </a:r>
          </a:p>
          <a:p>
            <a:pPr algn="ctr" defTabSz="914102" fontAlgn="base">
              <a:spcBef>
                <a:spcPts val="588"/>
              </a:spcBef>
              <a:spcAft>
                <a:spcPct val="0"/>
              </a:spcAft>
            </a:pPr>
            <a:r>
              <a:rPr lang="en-IN" sz="1568" dirty="0">
                <a:solidFill>
                  <a:srgbClr val="00B0F0"/>
                </a:solidFill>
                <a:ea typeface="Segoe UI" pitchFamily="34" charset="0"/>
                <a:cs typeface="Segoe UI" pitchFamily="34" charset="0"/>
              </a:rPr>
              <a:t>What is that person saying?</a:t>
            </a:r>
          </a:p>
        </p:txBody>
      </p:sp>
      <p:sp>
        <p:nvSpPr>
          <p:cNvPr id="98" name="Title 2"/>
          <p:cNvSpPr txBox="1">
            <a:spLocks/>
          </p:cNvSpPr>
          <p:nvPr/>
        </p:nvSpPr>
        <p:spPr>
          <a:xfrm>
            <a:off x="536923" y="291515"/>
            <a:ext cx="11655078" cy="899537"/>
          </a:xfrm>
          <a:prstGeom prst="rect">
            <a:avLst/>
          </a:prstGeom>
        </p:spPr>
        <p:txBody>
          <a:bodyPr vert="horz" lIns="89642" tIns="44821" rIns="89642" bIns="44821" rtlCol="0" anchor="t">
            <a:no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r>
              <a:rPr lang="en-IN" sz="5294" dirty="0">
                <a:solidFill>
                  <a:srgbClr val="FFFFFF"/>
                </a:solidFill>
              </a:rPr>
              <a:t>Microsoft &amp; Machine Learning</a:t>
            </a:r>
            <a:br>
              <a:rPr lang="en-IN" sz="5294" dirty="0">
                <a:solidFill>
                  <a:srgbClr val="FFFFFF"/>
                </a:solidFill>
              </a:rPr>
            </a:br>
            <a:r>
              <a:rPr lang="en-IN" sz="3529" dirty="0">
                <a:solidFill>
                  <a:srgbClr val="FFFFFF"/>
                </a:solidFill>
              </a:rPr>
              <a:t>Answering questions with experience</a:t>
            </a:r>
          </a:p>
        </p:txBody>
      </p:sp>
      <p:sp>
        <p:nvSpPr>
          <p:cNvPr id="100" name="Rounded Rectangle 99"/>
          <p:cNvSpPr/>
          <p:nvPr/>
        </p:nvSpPr>
        <p:spPr bwMode="auto">
          <a:xfrm>
            <a:off x="1291453" y="5584467"/>
            <a:ext cx="3206235" cy="876653"/>
          </a:xfrm>
          <a:prstGeom prst="roundRect">
            <a:avLst>
              <a:gd name="adj" fmla="val 50000"/>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89642" bIns="143428" numCol="1" spcCol="0" rtlCol="0" fromWordArt="0" anchor="ctr" anchorCtr="0" forceAA="0" compatLnSpc="1">
            <a:prstTxWarp prst="textNoShape">
              <a:avLst/>
            </a:prstTxWarp>
            <a:noAutofit/>
          </a:bodyPr>
          <a:lstStyle/>
          <a:p>
            <a:pPr defTabSz="913561" fontAlgn="base">
              <a:spcBef>
                <a:spcPct val="0"/>
              </a:spcBef>
              <a:spcAft>
                <a:spcPct val="0"/>
              </a:spcAft>
            </a:pPr>
            <a:r>
              <a:rPr lang="en-GB" sz="1765" b="1" kern="0" dirty="0" smtClean="0">
                <a:solidFill>
                  <a:srgbClr val="FFFFFF"/>
                </a:solidFill>
              </a:rPr>
              <a:t>Peter Lee, </a:t>
            </a:r>
            <a:r>
              <a:rPr lang="en-GB" sz="1765" kern="0" dirty="0">
                <a:solidFill>
                  <a:srgbClr val="FFFFFF"/>
                </a:solidFill>
              </a:rPr>
              <a:t/>
            </a:r>
            <a:br>
              <a:rPr lang="en-GB" sz="1765" kern="0" dirty="0">
                <a:solidFill>
                  <a:srgbClr val="FFFFFF"/>
                </a:solidFill>
              </a:rPr>
            </a:br>
            <a:r>
              <a:rPr lang="en-GB" sz="1372" kern="0" dirty="0">
                <a:solidFill>
                  <a:srgbClr val="FFFFFF"/>
                </a:solidFill>
              </a:rPr>
              <a:t>Microsoft</a:t>
            </a:r>
            <a:r>
              <a:rPr lang="en-GB" sz="1765" kern="0" dirty="0" smtClean="0">
                <a:solidFill>
                  <a:srgbClr val="FFFFFF"/>
                </a:solidFill>
              </a:rPr>
              <a:t> </a:t>
            </a:r>
            <a:r>
              <a:rPr lang="en-GB" sz="1372" kern="0" dirty="0" smtClean="0">
                <a:solidFill>
                  <a:srgbClr val="FFFFFF"/>
                </a:solidFill>
              </a:rPr>
              <a:t>Director of Research</a:t>
            </a:r>
            <a:endParaRPr lang="en-GB" sz="1372" kern="0" dirty="0">
              <a:solidFill>
                <a:srgbClr val="FFFFFF"/>
              </a:solidFill>
            </a:endParaRPr>
          </a:p>
        </p:txBody>
      </p:sp>
      <p:sp>
        <p:nvSpPr>
          <p:cNvPr id="50" name="Rectangle 49"/>
          <p:cNvSpPr/>
          <p:nvPr/>
        </p:nvSpPr>
        <p:spPr bwMode="auto">
          <a:xfrm>
            <a:off x="1110768"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58" name="Oval 57"/>
          <p:cNvSpPr/>
          <p:nvPr/>
        </p:nvSpPr>
        <p:spPr bwMode="auto">
          <a:xfrm>
            <a:off x="1060199" y="2659512"/>
            <a:ext cx="128031" cy="112389"/>
          </a:xfrm>
          <a:prstGeom prst="ellipse">
            <a:avLst/>
          </a:prstGeom>
          <a:solidFill>
            <a:schemeClr val="tx1"/>
          </a:solidFill>
          <a:ln>
            <a:solidFill>
              <a:srgbClr val="00BCF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59" name="Rectangle 58"/>
          <p:cNvSpPr/>
          <p:nvPr/>
        </p:nvSpPr>
        <p:spPr bwMode="auto">
          <a:xfrm>
            <a:off x="11025608" y="2355589"/>
            <a:ext cx="26893" cy="41599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60" name="Oval 59"/>
          <p:cNvSpPr/>
          <p:nvPr/>
        </p:nvSpPr>
        <p:spPr bwMode="auto">
          <a:xfrm>
            <a:off x="10975039" y="2659512"/>
            <a:ext cx="128031" cy="11238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2" name="Rectangle 101"/>
          <p:cNvSpPr/>
          <p:nvPr/>
        </p:nvSpPr>
        <p:spPr bwMode="auto">
          <a:xfrm>
            <a:off x="9373135"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3" name="Oval 102"/>
          <p:cNvSpPr/>
          <p:nvPr/>
        </p:nvSpPr>
        <p:spPr bwMode="auto">
          <a:xfrm>
            <a:off x="9322566"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4" name="Rectangle 103"/>
          <p:cNvSpPr/>
          <p:nvPr/>
        </p:nvSpPr>
        <p:spPr bwMode="auto">
          <a:xfrm>
            <a:off x="7720662"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5" name="Oval 104"/>
          <p:cNvSpPr/>
          <p:nvPr/>
        </p:nvSpPr>
        <p:spPr bwMode="auto">
          <a:xfrm>
            <a:off x="7670093"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6" name="Rectangle 105"/>
          <p:cNvSpPr/>
          <p:nvPr/>
        </p:nvSpPr>
        <p:spPr bwMode="auto">
          <a:xfrm>
            <a:off x="6068189"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7" name="Oval 106"/>
          <p:cNvSpPr/>
          <p:nvPr/>
        </p:nvSpPr>
        <p:spPr bwMode="auto">
          <a:xfrm>
            <a:off x="6017620"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8" name="Rectangle 107"/>
          <p:cNvSpPr/>
          <p:nvPr/>
        </p:nvSpPr>
        <p:spPr bwMode="auto">
          <a:xfrm>
            <a:off x="4415715"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9" name="Oval 108"/>
          <p:cNvSpPr/>
          <p:nvPr/>
        </p:nvSpPr>
        <p:spPr bwMode="auto">
          <a:xfrm>
            <a:off x="4365146"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10" name="Rectangle 109"/>
          <p:cNvSpPr/>
          <p:nvPr/>
        </p:nvSpPr>
        <p:spPr bwMode="auto">
          <a:xfrm>
            <a:off x="2763242"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11" name="Oval 110"/>
          <p:cNvSpPr/>
          <p:nvPr/>
        </p:nvSpPr>
        <p:spPr bwMode="auto">
          <a:xfrm>
            <a:off x="2712673"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12" name="Right Arrow 111"/>
          <p:cNvSpPr/>
          <p:nvPr/>
        </p:nvSpPr>
        <p:spPr bwMode="auto">
          <a:xfrm>
            <a:off x="-12805" y="2035723"/>
            <a:ext cx="12084888" cy="319867"/>
          </a:xfrm>
          <a:prstGeom prs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p:cNvSpPr/>
          <p:nvPr/>
        </p:nvSpPr>
        <p:spPr bwMode="auto">
          <a:xfrm>
            <a:off x="587355"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1991</a:t>
            </a:r>
          </a:p>
        </p:txBody>
      </p:sp>
      <p:sp>
        <p:nvSpPr>
          <p:cNvPr id="114" name="Rectangle 113"/>
          <p:cNvSpPr/>
          <p:nvPr/>
        </p:nvSpPr>
        <p:spPr bwMode="auto">
          <a:xfrm>
            <a:off x="8849722"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2014</a:t>
            </a:r>
          </a:p>
        </p:txBody>
      </p:sp>
      <p:sp>
        <p:nvSpPr>
          <p:cNvPr id="115" name="Rectangle 114"/>
          <p:cNvSpPr/>
          <p:nvPr/>
        </p:nvSpPr>
        <p:spPr bwMode="auto">
          <a:xfrm>
            <a:off x="5544776"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2009</a:t>
            </a:r>
          </a:p>
        </p:txBody>
      </p:sp>
      <p:sp>
        <p:nvSpPr>
          <p:cNvPr id="116" name="Rectangle 115"/>
          <p:cNvSpPr/>
          <p:nvPr/>
        </p:nvSpPr>
        <p:spPr bwMode="auto">
          <a:xfrm>
            <a:off x="2239829"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1997</a:t>
            </a:r>
          </a:p>
        </p:txBody>
      </p:sp>
      <p:sp>
        <p:nvSpPr>
          <p:cNvPr id="117" name="Rectangle 116"/>
          <p:cNvSpPr/>
          <p:nvPr/>
        </p:nvSpPr>
        <p:spPr bwMode="auto">
          <a:xfrm>
            <a:off x="10502195" y="2007256"/>
            <a:ext cx="1073721" cy="3585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2014</a:t>
            </a:r>
          </a:p>
        </p:txBody>
      </p:sp>
      <p:sp>
        <p:nvSpPr>
          <p:cNvPr id="118" name="Rectangle 117"/>
          <p:cNvSpPr/>
          <p:nvPr/>
        </p:nvSpPr>
        <p:spPr bwMode="auto">
          <a:xfrm>
            <a:off x="7197249"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2010</a:t>
            </a:r>
          </a:p>
        </p:txBody>
      </p:sp>
      <p:sp>
        <p:nvSpPr>
          <p:cNvPr id="119" name="Rectangle 118"/>
          <p:cNvSpPr/>
          <p:nvPr/>
        </p:nvSpPr>
        <p:spPr bwMode="auto">
          <a:xfrm>
            <a:off x="3892302"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2008</a:t>
            </a:r>
          </a:p>
        </p:txBody>
      </p:sp>
      <p:sp>
        <p:nvSpPr>
          <p:cNvPr id="2" name="Rectangle 1"/>
          <p:cNvSpPr/>
          <p:nvPr/>
        </p:nvSpPr>
        <p:spPr>
          <a:xfrm>
            <a:off x="5237423" y="5291081"/>
            <a:ext cx="6674613" cy="1062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t>Everything </a:t>
            </a:r>
            <a:r>
              <a:rPr lang="en-US" sz="2800" dirty="0"/>
              <a:t>we do now is influenced, one way or another, by machine learning</a:t>
            </a:r>
            <a:r>
              <a:rPr lang="en-US" sz="2800" dirty="0" smtClean="0"/>
              <a:t>.</a:t>
            </a:r>
            <a:endParaRPr lang="en-US" sz="2800" dirty="0"/>
          </a:p>
        </p:txBody>
      </p:sp>
      <p:sp>
        <p:nvSpPr>
          <p:cNvPr id="35" name="Rectangle 34"/>
          <p:cNvSpPr/>
          <p:nvPr/>
        </p:nvSpPr>
        <p:spPr>
          <a:xfrm>
            <a:off x="4701961" y="5337935"/>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7058" spc="-98" dirty="0">
                <a:solidFill>
                  <a:srgbClr val="00BCF1"/>
                </a:solidFill>
                <a:latin typeface="Perpetua" panose="02020502060401020303" pitchFamily="18" charset="0"/>
              </a:rPr>
              <a:t>“</a:t>
            </a:r>
          </a:p>
        </p:txBody>
      </p:sp>
      <p:sp>
        <p:nvSpPr>
          <p:cNvPr id="36" name="Rectangle 35"/>
          <p:cNvSpPr/>
          <p:nvPr/>
        </p:nvSpPr>
        <p:spPr>
          <a:xfrm>
            <a:off x="11135584" y="5586755"/>
            <a:ext cx="440332" cy="1086215"/>
          </a:xfrm>
          <a:prstGeom prst="rect">
            <a:avLst/>
          </a:prstGeom>
        </p:spPr>
        <p:txBody>
          <a:bodyPr wrap="none">
            <a:spAutoFit/>
          </a:bodyPr>
          <a:lstStyle/>
          <a:p>
            <a:pPr algn="ctr" defTabSz="914367"/>
            <a:r>
              <a:rPr lang="en-US" sz="6470" dirty="0">
                <a:solidFill>
                  <a:srgbClr val="00BCF1"/>
                </a:solidFill>
                <a:latin typeface="Perpetua" panose="02020502060401020303" pitchFamily="18" charset="0"/>
              </a:rPr>
              <a:t>”</a:t>
            </a:r>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077" y="4677549"/>
            <a:ext cx="1368792" cy="1916309"/>
          </a:xfrm>
          <a:prstGeom prst="rect">
            <a:avLst/>
          </a:prstGeom>
        </p:spPr>
      </p:pic>
    </p:spTree>
    <p:extLst>
      <p:ext uri="{BB962C8B-B14F-4D97-AF65-F5344CB8AC3E}">
        <p14:creationId xmlns:p14="http://schemas.microsoft.com/office/powerpoint/2010/main" val="14112579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Who’s making this happen?</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 y="1394918"/>
            <a:ext cx="3649109" cy="510875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6862" y="1411170"/>
            <a:ext cx="3746418" cy="5108752"/>
          </a:xfrm>
          <a:prstGeom prst="rect">
            <a:avLst/>
          </a:prstGeom>
        </p:spPr>
      </p:pic>
      <p:sp>
        <p:nvSpPr>
          <p:cNvPr id="15" name="Rectangle 14"/>
          <p:cNvSpPr/>
          <p:nvPr/>
        </p:nvSpPr>
        <p:spPr>
          <a:xfrm>
            <a:off x="5011087" y="3244334"/>
            <a:ext cx="184731" cy="369332"/>
          </a:xfrm>
          <a:prstGeom prst="rect">
            <a:avLst/>
          </a:prstGeom>
        </p:spPr>
        <p:txBody>
          <a:bodyPr wrap="none">
            <a:spAutoFit/>
          </a:bodyPr>
          <a:lstStyle/>
          <a:p>
            <a:endParaRPr lang="en-US" dirty="0"/>
          </a:p>
        </p:txBody>
      </p:sp>
      <p:sp>
        <p:nvSpPr>
          <p:cNvPr id="16" name="AutoShape 2"/>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6" descr="http://cdn.geekwire.com/wp-content/uploads/Heckerman9989-Edit-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1804" y="1427422"/>
            <a:ext cx="3377601" cy="5076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369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going?</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2959426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a:spLocks/>
          </p:cNvSpPr>
          <p:nvPr/>
        </p:nvSpPr>
        <p:spPr>
          <a:xfrm>
            <a:off x="803562" y="495725"/>
            <a:ext cx="11262314" cy="591162"/>
          </a:xfrm>
          <a:prstGeom prst="rect">
            <a:avLst/>
          </a:prstGeom>
        </p:spPr>
        <p:txBody>
          <a:bodyPr vert="horz" lIns="0" tIns="41525" rIns="0" bIns="41525"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lnSpc>
                <a:spcPct val="90000"/>
              </a:lnSpc>
              <a:spcBef>
                <a:spcPct val="0"/>
              </a:spcBef>
            </a:pPr>
            <a:r>
              <a:rPr lang="en-US" sz="2400" b="1" spc="-100" dirty="0" smtClean="0">
                <a:ln w="3175">
                  <a:noFill/>
                </a:ln>
                <a:solidFill>
                  <a:schemeClr val="tx2"/>
                </a:solidFill>
                <a:latin typeface="+mj-lt"/>
                <a:cs typeface="Segoe UI" pitchFamily="34" charset="0"/>
              </a:rPr>
              <a:t>Our Competitive Advantage:  </a:t>
            </a:r>
          </a:p>
          <a:p>
            <a:pPr defTabSz="914192">
              <a:lnSpc>
                <a:spcPct val="90000"/>
              </a:lnSpc>
              <a:spcBef>
                <a:spcPct val="0"/>
              </a:spcBef>
            </a:pPr>
            <a:r>
              <a:rPr lang="en-US" sz="4800" spc="-100" dirty="0" smtClean="0">
                <a:ln w="3175">
                  <a:noFill/>
                </a:ln>
                <a:solidFill>
                  <a:schemeClr val="tx2"/>
                </a:solidFill>
                <a:latin typeface="+mj-lt"/>
                <a:cs typeface="Segoe UI" pitchFamily="34" charset="0"/>
              </a:rPr>
              <a:t>Help Startups Grow in Each Lifecycle Stage</a:t>
            </a:r>
            <a:endParaRPr lang="en-US" sz="4800" spc="-100" dirty="0">
              <a:ln w="3175">
                <a:noFill/>
              </a:ln>
              <a:solidFill>
                <a:schemeClr val="tx2"/>
              </a:solidFill>
              <a:latin typeface="+mj-lt"/>
              <a:cs typeface="Segoe UI" pitchFamily="34" charset="0"/>
            </a:endParaRPr>
          </a:p>
        </p:txBody>
      </p:sp>
      <p:grpSp>
        <p:nvGrpSpPr>
          <p:cNvPr id="2" name="Group 1"/>
          <p:cNvGrpSpPr/>
          <p:nvPr/>
        </p:nvGrpSpPr>
        <p:grpSpPr>
          <a:xfrm>
            <a:off x="536160" y="1296402"/>
            <a:ext cx="11031862" cy="5311433"/>
            <a:chOff x="536160" y="1296402"/>
            <a:chExt cx="11031862" cy="5311433"/>
          </a:xfrm>
        </p:grpSpPr>
        <p:pic>
          <p:nvPicPr>
            <p:cNvPr id="7" name="Picture 4" descr="http://images.clipartpanda.com/light-bulb-vector-png-15-Light-Bulb-icon.png"/>
            <p:cNvPicPr>
              <a:picLocks noChangeAspect="1" noChangeArrowheads="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917571" y="4702227"/>
              <a:ext cx="973681" cy="9736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36160" y="5888460"/>
              <a:ext cx="3690255" cy="7193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61" b="1" cap="all" dirty="0" smtClean="0">
                  <a:solidFill>
                    <a:schemeClr val="bg1"/>
                  </a:solidFill>
                  <a:latin typeface="Segoe UI Light" panose="020B0502040204020203" pitchFamily="34" charset="0"/>
                  <a:cs typeface="Segoe UI Light" panose="020B0502040204020203" pitchFamily="34" charset="0"/>
                </a:rPr>
                <a:t>Discovery</a:t>
              </a:r>
            </a:p>
            <a:p>
              <a:pPr algn="ctr"/>
              <a:r>
                <a:rPr lang="en-US" sz="1961" b="1" dirty="0" smtClean="0">
                  <a:solidFill>
                    <a:schemeClr val="bg1"/>
                  </a:solidFill>
                  <a:latin typeface="Segoe UI Light" panose="020B0502040204020203" pitchFamily="34" charset="0"/>
                  <a:cs typeface="Segoe UI Light" panose="020B0502040204020203" pitchFamily="34" charset="0"/>
                </a:rPr>
                <a:t>through ecosystem</a:t>
              </a:r>
              <a:endParaRPr lang="en-US" sz="1961" b="1" dirty="0">
                <a:solidFill>
                  <a:schemeClr val="bg1"/>
                </a:solidFill>
                <a:latin typeface="Segoe UI Light" panose="020B0502040204020203" pitchFamily="34" charset="0"/>
                <a:cs typeface="Segoe UI Light" panose="020B0502040204020203" pitchFamily="34" charset="0"/>
              </a:endParaRPr>
            </a:p>
          </p:txBody>
        </p:sp>
        <p:pic>
          <p:nvPicPr>
            <p:cNvPr id="10" name="Picture 6" descr="http://m.c.lnkd.licdn.com/mpr/mpr/p/8/005/0ad/075/0a15207.jpg"/>
            <p:cNvPicPr>
              <a:picLocks noChangeAspect="1" noChangeArrowheads="1"/>
            </p:cNvPicPr>
            <p:nvPr/>
          </p:nvPicPr>
          <p:blipFill>
            <a:blip r:embed="rId4"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5116348" y="3265747"/>
              <a:ext cx="2005778" cy="108010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p:cNvCxnSpPr/>
            <p:nvPr/>
          </p:nvCxnSpPr>
          <p:spPr>
            <a:xfrm flipV="1">
              <a:off x="1927294" y="3880504"/>
              <a:ext cx="3301096" cy="1795404"/>
            </a:xfrm>
            <a:prstGeom prst="curvedConnector3">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Rectangle 11"/>
            <p:cNvSpPr/>
            <p:nvPr/>
          </p:nvSpPr>
          <p:spPr>
            <a:xfrm>
              <a:off x="4201065" y="5888460"/>
              <a:ext cx="3676702" cy="71937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61" b="1" cap="all" dirty="0" smtClean="0">
                  <a:latin typeface="Segoe UI Light" panose="020B0502040204020203" pitchFamily="34" charset="0"/>
                  <a:cs typeface="Segoe UI Light" panose="020B0502040204020203" pitchFamily="34" charset="0"/>
                </a:rPr>
                <a:t>Validation</a:t>
              </a:r>
            </a:p>
            <a:p>
              <a:pPr algn="ctr"/>
              <a:r>
                <a:rPr lang="en-US" sz="1961" b="1" dirty="0">
                  <a:latin typeface="Segoe UI Light" panose="020B0502040204020203" pitchFamily="34" charset="0"/>
                  <a:cs typeface="Segoe UI Light" panose="020B0502040204020203" pitchFamily="34" charset="0"/>
                </a:rPr>
                <a:t>t</a:t>
              </a:r>
              <a:r>
                <a:rPr lang="en-US" sz="1961" b="1" dirty="0" smtClean="0">
                  <a:latin typeface="Segoe UI Light" panose="020B0502040204020203" pitchFamily="34" charset="0"/>
                  <a:cs typeface="Segoe UI Light" panose="020B0502040204020203" pitchFamily="34" charset="0"/>
                </a:rPr>
                <a:t>hrough accelerators, VCs</a:t>
              </a:r>
              <a:endParaRPr lang="en-US" sz="1961" b="1" dirty="0">
                <a:latin typeface="Segoe UI Light" panose="020B0502040204020203" pitchFamily="34" charset="0"/>
                <a:cs typeface="Segoe UI Light" panose="020B0502040204020203" pitchFamily="34" charset="0"/>
              </a:endParaRPr>
            </a:p>
          </p:txBody>
        </p:sp>
        <p:cxnSp>
          <p:nvCxnSpPr>
            <p:cNvPr id="13" name="Curved Connector 12"/>
            <p:cNvCxnSpPr/>
            <p:nvPr/>
          </p:nvCxnSpPr>
          <p:spPr>
            <a:xfrm flipV="1">
              <a:off x="7021240" y="2311761"/>
              <a:ext cx="2273998" cy="1494041"/>
            </a:xfrm>
            <a:prstGeom prst="curvedConnector3">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877765" y="5888461"/>
              <a:ext cx="3690257" cy="7193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61" b="1" cap="all" dirty="0" smtClean="0">
                  <a:latin typeface="Segoe UI Light" panose="020B0502040204020203" pitchFamily="34" charset="0"/>
                  <a:cs typeface="Segoe UI Light" panose="020B0502040204020203" pitchFamily="34" charset="0"/>
                </a:rPr>
                <a:t>Growth </a:t>
              </a:r>
            </a:p>
            <a:p>
              <a:pPr algn="ctr"/>
              <a:r>
                <a:rPr lang="en-US" sz="1961" b="1" dirty="0" smtClean="0">
                  <a:latin typeface="Segoe UI Light" panose="020B0502040204020203" pitchFamily="34" charset="0"/>
                  <a:cs typeface="Segoe UI Light" panose="020B0502040204020203" pitchFamily="34" charset="0"/>
                </a:rPr>
                <a:t>through success </a:t>
              </a:r>
              <a:r>
                <a:rPr lang="en-US" sz="1961" b="1" dirty="0" err="1" smtClean="0">
                  <a:latin typeface="Segoe UI Light" panose="020B0502040204020203" pitchFamily="34" charset="0"/>
                  <a:cs typeface="Segoe UI Light" panose="020B0502040204020203" pitchFamily="34" charset="0"/>
                </a:rPr>
                <a:t>mgmt</a:t>
              </a:r>
              <a:r>
                <a:rPr lang="en-US" sz="1961" b="1" dirty="0" smtClean="0">
                  <a:latin typeface="Segoe UI Light" panose="020B0502040204020203" pitchFamily="34" charset="0"/>
                  <a:cs typeface="Segoe UI Light" panose="020B0502040204020203" pitchFamily="34" charset="0"/>
                </a:rPr>
                <a:t>, VCs, BD</a:t>
              </a:r>
              <a:endParaRPr lang="en-US" sz="1961" b="1" dirty="0">
                <a:latin typeface="Segoe UI Light" panose="020B0502040204020203" pitchFamily="34" charset="0"/>
                <a:cs typeface="Segoe UI Light" panose="020B0502040204020203" pitchFamily="34" charset="0"/>
              </a:endParaRPr>
            </a:p>
          </p:txBody>
        </p:sp>
        <p:pic>
          <p:nvPicPr>
            <p:cNvPr id="15" name="Picture 2" descr="http://cdn.vectorstock.com/i/composite/14,21/art-tree-beautiful-black-silhouette-vector-261421.jpg"/>
            <p:cNvPicPr>
              <a:picLocks noChangeAspect="1" noChangeArrowheads="1"/>
            </p:cNvPicPr>
            <p:nvPr/>
          </p:nvPicPr>
          <p:blipFill>
            <a:blip r:embed="rId5">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a:stretch>
              <a:fillRect/>
            </a:stretch>
          </p:blipFill>
          <p:spPr bwMode="auto">
            <a:xfrm>
              <a:off x="9295238" y="1296402"/>
              <a:ext cx="1638777" cy="17250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0738110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SVID_White_16x9_2012-08-18">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3_MSVID_White_16x9_2012-08-18">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id="{3DF59226-AB96-4EBB-BE71-EEEC139AA5AE}" vid="{047F28D1-0636-4ADA-9859-82902F2F4576}"/>
    </a:ext>
  </a:extLst>
</a:theme>
</file>

<file path=ppt/theme/theme4.xml><?xml version="1.0" encoding="utf-8"?>
<a:theme xmlns:a="http://schemas.openxmlformats.org/drawingml/2006/main" name="MGXFY16_DX_Template_v4">
  <a:themeElements>
    <a:clrScheme name="Custom 5">
      <a:dk1>
        <a:srgbClr val="505050"/>
      </a:dk1>
      <a:lt1>
        <a:srgbClr val="FFFFFF"/>
      </a:lt1>
      <a:dk2>
        <a:srgbClr val="0078D7"/>
      </a:dk2>
      <a:lt2>
        <a:srgbClr val="FAFAFA"/>
      </a:lt2>
      <a:accent1>
        <a:srgbClr val="002050"/>
      </a:accent1>
      <a:accent2>
        <a:srgbClr val="0084F0"/>
      </a:accent2>
      <a:accent3>
        <a:srgbClr val="49217C"/>
      </a:accent3>
      <a:accent4>
        <a:srgbClr val="9533C1"/>
      </a:accent4>
      <a:accent5>
        <a:srgbClr val="00188F"/>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_DX_Template_v3" id="{4E837164-9406-48AE-AFED-E736DCF3A752}" vid="{6B48B1C8-B0DA-4584-A4C0-34C856A81B97}"/>
    </a:ext>
  </a:extLst>
</a:theme>
</file>

<file path=ppt/theme/theme5.xml><?xml version="1.0" encoding="utf-8"?>
<a:theme xmlns:a="http://schemas.openxmlformats.org/drawingml/2006/main" name="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5">
    <a:dk1>
      <a:srgbClr val="505050"/>
    </a:dk1>
    <a:lt1>
      <a:srgbClr val="FFFFFF"/>
    </a:lt1>
    <a:dk2>
      <a:srgbClr val="0078D7"/>
    </a:dk2>
    <a:lt2>
      <a:srgbClr val="FAFAFA"/>
    </a:lt2>
    <a:accent1>
      <a:srgbClr val="002050"/>
    </a:accent1>
    <a:accent2>
      <a:srgbClr val="0084F0"/>
    </a:accent2>
    <a:accent3>
      <a:srgbClr val="49217C"/>
    </a:accent3>
    <a:accent4>
      <a:srgbClr val="9533C1"/>
    </a:accent4>
    <a:accent5>
      <a:srgbClr val="00188F"/>
    </a:accent5>
    <a:accent6>
      <a:srgbClr val="505050"/>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otalTime>10957</TotalTime>
  <Words>1300</Words>
  <Application>Microsoft Office PowerPoint</Application>
  <PresentationFormat>Widescreen</PresentationFormat>
  <Paragraphs>112</Paragraphs>
  <Slides>13</Slides>
  <Notes>6</Notes>
  <HiddenSlides>3</HiddenSlides>
  <MMClips>3</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1</vt:i4>
      </vt:variant>
      <vt:variant>
        <vt:lpstr>Slide Titles</vt:lpstr>
      </vt:variant>
      <vt:variant>
        <vt:i4>13</vt:i4>
      </vt:variant>
    </vt:vector>
  </HeadingPairs>
  <TitlesOfParts>
    <vt:vector size="30" baseType="lpstr">
      <vt:lpstr>Arial</vt:lpstr>
      <vt:lpstr>Arial</vt:lpstr>
      <vt:lpstr>Calibri</vt:lpstr>
      <vt:lpstr>Consolas</vt:lpstr>
      <vt:lpstr>Nokia Pure Text</vt:lpstr>
      <vt:lpstr>Nokia Pure Text Light</vt:lpstr>
      <vt:lpstr>Perpetua</vt:lpstr>
      <vt:lpstr>Segoe UI</vt:lpstr>
      <vt:lpstr>Segoe UI Light</vt:lpstr>
      <vt:lpstr>Segoe UI Semilight</vt:lpstr>
      <vt:lpstr>Wingdings</vt:lpstr>
      <vt:lpstr>MSVID_White_16x9_2012-08-18</vt:lpstr>
      <vt:lpstr>3_MSVID_White_16x9_2012-08-18</vt:lpstr>
      <vt:lpstr>1_5-30550_MGX_FY15_Breakout_LIGHT_Template</vt:lpstr>
      <vt:lpstr>MGXFY16_DX_Template_v4</vt:lpstr>
      <vt:lpstr>Azure Medium</vt:lpstr>
      <vt:lpstr>think-cell Slide</vt:lpstr>
      <vt:lpstr>Microsoft and Machine Learning</vt:lpstr>
      <vt:lpstr>PowerPoint Presentation</vt:lpstr>
      <vt:lpstr>PowerPoint Presentation</vt:lpstr>
      <vt:lpstr>PowerPoint Presentation</vt:lpstr>
      <vt:lpstr>“Does the science fiction influence the science, or does the science influence the science fiction?”            -Harry Shum</vt:lpstr>
      <vt:lpstr>PowerPoint Presentation</vt:lpstr>
      <vt:lpstr>Who’s making this happen?</vt:lpstr>
      <vt:lpstr>Where are we going?</vt:lpstr>
      <vt:lpstr>PowerPoint Presentation</vt:lpstr>
      <vt:lpstr>How DX Influences the Startup Ecosystem</vt:lpstr>
      <vt:lpstr>A Few Key Stats</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Field Guidance</dc:title>
  <dc:creator>Averill McKenzie</dc:creator>
  <cp:lastModifiedBy>Andrew Moll</cp:lastModifiedBy>
  <cp:revision>175</cp:revision>
  <dcterms:created xsi:type="dcterms:W3CDTF">2014-09-08T20:42:10Z</dcterms:created>
  <dcterms:modified xsi:type="dcterms:W3CDTF">2015-11-18T17:37:27Z</dcterms:modified>
</cp:coreProperties>
</file>